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85" r:id="rId2"/>
    <p:sldId id="257" r:id="rId3"/>
    <p:sldId id="258" r:id="rId4"/>
    <p:sldId id="268" r:id="rId5"/>
    <p:sldId id="279" r:id="rId6"/>
    <p:sldId id="280" r:id="rId7"/>
    <p:sldId id="281" r:id="rId8"/>
    <p:sldId id="286" r:id="rId9"/>
    <p:sldId id="287" r:id="rId10"/>
    <p:sldId id="288" r:id="rId11"/>
    <p:sldId id="289" r:id="rId12"/>
    <p:sldId id="266" r:id="rId13"/>
    <p:sldId id="290" r:id="rId14"/>
    <p:sldId id="269" r:id="rId15"/>
    <p:sldId id="278" r:id="rId16"/>
    <p:sldId id="273" r:id="rId17"/>
    <p:sldId id="291" r:id="rId18"/>
    <p:sldId id="267" r:id="rId19"/>
    <p:sldId id="277" r:id="rId20"/>
    <p:sldId id="271" r:id="rId21"/>
    <p:sldId id="283" r:id="rId22"/>
    <p:sldId id="265" r:id="rId23"/>
    <p:sldId id="292" r:id="rId24"/>
    <p:sldId id="282" r:id="rId25"/>
    <p:sldId id="294" r:id="rId26"/>
    <p:sldId id="259" r:id="rId27"/>
    <p:sldId id="260" r:id="rId28"/>
    <p:sldId id="293"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335F73C-81D1-463B-A5E5-A21C61BE1AC6}" type="datetimeFigureOut">
              <a:rPr lang="en-US" smtClean="0"/>
              <a:t>9/11/2023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84D677B-2EC9-4AB3-9F25-6E92EDEAC34A}" type="slidenum">
              <a:rPr lang="en-US" smtClean="0"/>
              <a:t>‹#›</a:t>
            </a:fld>
            <a:endParaRPr lang="en-US"/>
          </a:p>
        </p:txBody>
      </p:sp>
    </p:spTree>
    <p:extLst>
      <p:ext uri="{BB962C8B-B14F-4D97-AF65-F5344CB8AC3E}">
        <p14:creationId xmlns:p14="http://schemas.microsoft.com/office/powerpoint/2010/main" val="2055688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3b326b1293_0_3: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3b326b1293_0_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7bceeda780_0_29: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27bceeda780_0_2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7bceeda780_0_3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7bceeda780_0_3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93F9C-B635-16C9-27CE-4A79CA7A0B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9CD12A-C127-3A14-2F28-6F65509943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8C97A9-D8E2-F733-2A65-FFBBACB26BF4}"/>
              </a:ext>
            </a:extLst>
          </p:cNvPr>
          <p:cNvSpPr>
            <a:spLocks noGrp="1"/>
          </p:cNvSpPr>
          <p:nvPr>
            <p:ph type="dt" sz="half" idx="10"/>
          </p:nvPr>
        </p:nvSpPr>
        <p:spPr/>
        <p:txBody>
          <a:bodyPr/>
          <a:lstStyle/>
          <a:p>
            <a:fld id="{95B54067-A2B7-4EBC-9CD8-D6E549314103}" type="datetimeFigureOut">
              <a:rPr lang="en-US" smtClean="0"/>
              <a:t>9/11/2023</a:t>
            </a:fld>
            <a:endParaRPr lang="en-US"/>
          </a:p>
        </p:txBody>
      </p:sp>
      <p:sp>
        <p:nvSpPr>
          <p:cNvPr id="5" name="Footer Placeholder 4">
            <a:extLst>
              <a:ext uri="{FF2B5EF4-FFF2-40B4-BE49-F238E27FC236}">
                <a16:creationId xmlns:a16="http://schemas.microsoft.com/office/drawing/2014/main" id="{9E812A4D-E225-3A79-9070-9C0B5814A7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DA2FC8-B107-3148-2CD4-E27204606D66}"/>
              </a:ext>
            </a:extLst>
          </p:cNvPr>
          <p:cNvSpPr>
            <a:spLocks noGrp="1"/>
          </p:cNvSpPr>
          <p:nvPr>
            <p:ph type="sldNum" sz="quarter" idx="12"/>
          </p:nvPr>
        </p:nvSpPr>
        <p:spPr/>
        <p:txBody>
          <a:bodyPr/>
          <a:lstStyle/>
          <a:p>
            <a:fld id="{DC7A3DE1-4C85-4B6E-993A-CDEEC4EDD401}" type="slidenum">
              <a:rPr lang="en-US" smtClean="0"/>
              <a:t>‹#›</a:t>
            </a:fld>
            <a:endParaRPr lang="en-US"/>
          </a:p>
        </p:txBody>
      </p:sp>
    </p:spTree>
    <p:extLst>
      <p:ext uri="{BB962C8B-B14F-4D97-AF65-F5344CB8AC3E}">
        <p14:creationId xmlns:p14="http://schemas.microsoft.com/office/powerpoint/2010/main" val="750617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87D78-38E8-2B83-A0D3-4FFD4A0791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8AA8B2-5B10-CC79-0164-B622986B15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9CF406-5A3C-39D7-11A4-6DE3276F07E0}"/>
              </a:ext>
            </a:extLst>
          </p:cNvPr>
          <p:cNvSpPr>
            <a:spLocks noGrp="1"/>
          </p:cNvSpPr>
          <p:nvPr>
            <p:ph type="dt" sz="half" idx="10"/>
          </p:nvPr>
        </p:nvSpPr>
        <p:spPr/>
        <p:txBody>
          <a:bodyPr/>
          <a:lstStyle/>
          <a:p>
            <a:fld id="{95B54067-A2B7-4EBC-9CD8-D6E549314103}" type="datetimeFigureOut">
              <a:rPr lang="en-US" smtClean="0"/>
              <a:t>9/11/2023</a:t>
            </a:fld>
            <a:endParaRPr lang="en-US"/>
          </a:p>
        </p:txBody>
      </p:sp>
      <p:sp>
        <p:nvSpPr>
          <p:cNvPr id="5" name="Footer Placeholder 4">
            <a:extLst>
              <a:ext uri="{FF2B5EF4-FFF2-40B4-BE49-F238E27FC236}">
                <a16:creationId xmlns:a16="http://schemas.microsoft.com/office/drawing/2014/main" id="{4D5B1365-2589-36C7-B4DC-E7248EF5E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E0B3D8-0CDE-A8F4-7DD0-7DFFD47D566E}"/>
              </a:ext>
            </a:extLst>
          </p:cNvPr>
          <p:cNvSpPr>
            <a:spLocks noGrp="1"/>
          </p:cNvSpPr>
          <p:nvPr>
            <p:ph type="sldNum" sz="quarter" idx="12"/>
          </p:nvPr>
        </p:nvSpPr>
        <p:spPr/>
        <p:txBody>
          <a:bodyPr/>
          <a:lstStyle/>
          <a:p>
            <a:fld id="{DC7A3DE1-4C85-4B6E-993A-CDEEC4EDD401}" type="slidenum">
              <a:rPr lang="en-US" smtClean="0"/>
              <a:t>‹#›</a:t>
            </a:fld>
            <a:endParaRPr lang="en-US"/>
          </a:p>
        </p:txBody>
      </p:sp>
    </p:spTree>
    <p:extLst>
      <p:ext uri="{BB962C8B-B14F-4D97-AF65-F5344CB8AC3E}">
        <p14:creationId xmlns:p14="http://schemas.microsoft.com/office/powerpoint/2010/main" val="1473236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0D0B42-4A85-DBB0-032C-1E5D942E03B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86285B-E2FA-F92E-44FD-7FEE4F6EC6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113DC0-D21A-D6E7-B489-5B54251D9384}"/>
              </a:ext>
            </a:extLst>
          </p:cNvPr>
          <p:cNvSpPr>
            <a:spLocks noGrp="1"/>
          </p:cNvSpPr>
          <p:nvPr>
            <p:ph type="dt" sz="half" idx="10"/>
          </p:nvPr>
        </p:nvSpPr>
        <p:spPr/>
        <p:txBody>
          <a:bodyPr/>
          <a:lstStyle/>
          <a:p>
            <a:fld id="{95B54067-A2B7-4EBC-9CD8-D6E549314103}" type="datetimeFigureOut">
              <a:rPr lang="en-US" smtClean="0"/>
              <a:t>9/11/2023</a:t>
            </a:fld>
            <a:endParaRPr lang="en-US"/>
          </a:p>
        </p:txBody>
      </p:sp>
      <p:sp>
        <p:nvSpPr>
          <p:cNvPr id="5" name="Footer Placeholder 4">
            <a:extLst>
              <a:ext uri="{FF2B5EF4-FFF2-40B4-BE49-F238E27FC236}">
                <a16:creationId xmlns:a16="http://schemas.microsoft.com/office/drawing/2014/main" id="{9CC4DD24-B05F-A784-2975-E66BE35106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921AB4-362D-F7E1-C033-AA2E26DAED90}"/>
              </a:ext>
            </a:extLst>
          </p:cNvPr>
          <p:cNvSpPr>
            <a:spLocks noGrp="1"/>
          </p:cNvSpPr>
          <p:nvPr>
            <p:ph type="sldNum" sz="quarter" idx="12"/>
          </p:nvPr>
        </p:nvSpPr>
        <p:spPr/>
        <p:txBody>
          <a:bodyPr/>
          <a:lstStyle/>
          <a:p>
            <a:fld id="{DC7A3DE1-4C85-4B6E-993A-CDEEC4EDD401}" type="slidenum">
              <a:rPr lang="en-US" smtClean="0"/>
              <a:t>‹#›</a:t>
            </a:fld>
            <a:endParaRPr lang="en-US"/>
          </a:p>
        </p:txBody>
      </p:sp>
    </p:spTree>
    <p:extLst>
      <p:ext uri="{BB962C8B-B14F-4D97-AF65-F5344CB8AC3E}">
        <p14:creationId xmlns:p14="http://schemas.microsoft.com/office/powerpoint/2010/main" val="2770623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4E34C-DC61-2223-CBCA-64BF0D7D55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A23E8D-73A4-C3D9-1953-10841BBB9D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2AB4FF-51C2-2B39-03A3-37984B2AEED4}"/>
              </a:ext>
            </a:extLst>
          </p:cNvPr>
          <p:cNvSpPr>
            <a:spLocks noGrp="1"/>
          </p:cNvSpPr>
          <p:nvPr>
            <p:ph type="dt" sz="half" idx="10"/>
          </p:nvPr>
        </p:nvSpPr>
        <p:spPr/>
        <p:txBody>
          <a:bodyPr/>
          <a:lstStyle/>
          <a:p>
            <a:fld id="{95B54067-A2B7-4EBC-9CD8-D6E549314103}" type="datetimeFigureOut">
              <a:rPr lang="en-US" smtClean="0"/>
              <a:t>9/11/2023</a:t>
            </a:fld>
            <a:endParaRPr lang="en-US"/>
          </a:p>
        </p:txBody>
      </p:sp>
      <p:sp>
        <p:nvSpPr>
          <p:cNvPr id="5" name="Footer Placeholder 4">
            <a:extLst>
              <a:ext uri="{FF2B5EF4-FFF2-40B4-BE49-F238E27FC236}">
                <a16:creationId xmlns:a16="http://schemas.microsoft.com/office/drawing/2014/main" id="{14D0D831-3826-5539-7EE2-1B2FBF4C7E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8D21A6-3EAB-E224-D8B0-81E124AD5003}"/>
              </a:ext>
            </a:extLst>
          </p:cNvPr>
          <p:cNvSpPr>
            <a:spLocks noGrp="1"/>
          </p:cNvSpPr>
          <p:nvPr>
            <p:ph type="sldNum" sz="quarter" idx="12"/>
          </p:nvPr>
        </p:nvSpPr>
        <p:spPr/>
        <p:txBody>
          <a:bodyPr/>
          <a:lstStyle/>
          <a:p>
            <a:fld id="{DC7A3DE1-4C85-4B6E-993A-CDEEC4EDD401}" type="slidenum">
              <a:rPr lang="en-US" smtClean="0"/>
              <a:t>‹#›</a:t>
            </a:fld>
            <a:endParaRPr lang="en-US"/>
          </a:p>
        </p:txBody>
      </p:sp>
    </p:spTree>
    <p:extLst>
      <p:ext uri="{BB962C8B-B14F-4D97-AF65-F5344CB8AC3E}">
        <p14:creationId xmlns:p14="http://schemas.microsoft.com/office/powerpoint/2010/main" val="840759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E316C-EDB4-0B70-8CBF-15AEE5FADA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44F69D9-8DD0-7692-CC76-F84245C3FE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BF021C-CB7D-D3F5-305E-7DE101DD61CB}"/>
              </a:ext>
            </a:extLst>
          </p:cNvPr>
          <p:cNvSpPr>
            <a:spLocks noGrp="1"/>
          </p:cNvSpPr>
          <p:nvPr>
            <p:ph type="dt" sz="half" idx="10"/>
          </p:nvPr>
        </p:nvSpPr>
        <p:spPr/>
        <p:txBody>
          <a:bodyPr/>
          <a:lstStyle/>
          <a:p>
            <a:fld id="{95B54067-A2B7-4EBC-9CD8-D6E549314103}" type="datetimeFigureOut">
              <a:rPr lang="en-US" smtClean="0"/>
              <a:t>9/11/2023</a:t>
            </a:fld>
            <a:endParaRPr lang="en-US"/>
          </a:p>
        </p:txBody>
      </p:sp>
      <p:sp>
        <p:nvSpPr>
          <p:cNvPr id="5" name="Footer Placeholder 4">
            <a:extLst>
              <a:ext uri="{FF2B5EF4-FFF2-40B4-BE49-F238E27FC236}">
                <a16:creationId xmlns:a16="http://schemas.microsoft.com/office/drawing/2014/main" id="{822A72CC-A848-AC5C-991B-BECC39C814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B38AB4-01A2-8D3F-49BF-A37390F59B40}"/>
              </a:ext>
            </a:extLst>
          </p:cNvPr>
          <p:cNvSpPr>
            <a:spLocks noGrp="1"/>
          </p:cNvSpPr>
          <p:nvPr>
            <p:ph type="sldNum" sz="quarter" idx="12"/>
          </p:nvPr>
        </p:nvSpPr>
        <p:spPr/>
        <p:txBody>
          <a:bodyPr/>
          <a:lstStyle/>
          <a:p>
            <a:fld id="{DC7A3DE1-4C85-4B6E-993A-CDEEC4EDD401}" type="slidenum">
              <a:rPr lang="en-US" smtClean="0"/>
              <a:t>‹#›</a:t>
            </a:fld>
            <a:endParaRPr lang="en-US"/>
          </a:p>
        </p:txBody>
      </p:sp>
    </p:spTree>
    <p:extLst>
      <p:ext uri="{BB962C8B-B14F-4D97-AF65-F5344CB8AC3E}">
        <p14:creationId xmlns:p14="http://schemas.microsoft.com/office/powerpoint/2010/main" val="2469540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E1CD8-BF73-3098-848B-1BD7624E74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10BEF4-0E0C-DF0B-3BA1-B1FB2EC9B8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2EA65B-C3E4-424B-9776-B308C50A0C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E7735F-7811-9901-4AED-542C82E8D9FF}"/>
              </a:ext>
            </a:extLst>
          </p:cNvPr>
          <p:cNvSpPr>
            <a:spLocks noGrp="1"/>
          </p:cNvSpPr>
          <p:nvPr>
            <p:ph type="dt" sz="half" idx="10"/>
          </p:nvPr>
        </p:nvSpPr>
        <p:spPr/>
        <p:txBody>
          <a:bodyPr/>
          <a:lstStyle/>
          <a:p>
            <a:fld id="{95B54067-A2B7-4EBC-9CD8-D6E549314103}" type="datetimeFigureOut">
              <a:rPr lang="en-US" smtClean="0"/>
              <a:t>9/11/2023</a:t>
            </a:fld>
            <a:endParaRPr lang="en-US"/>
          </a:p>
        </p:txBody>
      </p:sp>
      <p:sp>
        <p:nvSpPr>
          <p:cNvPr id="6" name="Footer Placeholder 5">
            <a:extLst>
              <a:ext uri="{FF2B5EF4-FFF2-40B4-BE49-F238E27FC236}">
                <a16:creationId xmlns:a16="http://schemas.microsoft.com/office/drawing/2014/main" id="{787444A4-3D7B-5768-A083-B73305EDA0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74DF96-FF1D-1CFA-A80F-2876C1471915}"/>
              </a:ext>
            </a:extLst>
          </p:cNvPr>
          <p:cNvSpPr>
            <a:spLocks noGrp="1"/>
          </p:cNvSpPr>
          <p:nvPr>
            <p:ph type="sldNum" sz="quarter" idx="12"/>
          </p:nvPr>
        </p:nvSpPr>
        <p:spPr/>
        <p:txBody>
          <a:bodyPr/>
          <a:lstStyle/>
          <a:p>
            <a:fld id="{DC7A3DE1-4C85-4B6E-993A-CDEEC4EDD401}" type="slidenum">
              <a:rPr lang="en-US" smtClean="0"/>
              <a:t>‹#›</a:t>
            </a:fld>
            <a:endParaRPr lang="en-US"/>
          </a:p>
        </p:txBody>
      </p:sp>
    </p:spTree>
    <p:extLst>
      <p:ext uri="{BB962C8B-B14F-4D97-AF65-F5344CB8AC3E}">
        <p14:creationId xmlns:p14="http://schemas.microsoft.com/office/powerpoint/2010/main" val="906319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99283-0F0C-377A-1771-A066E9B166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241139-E8C7-D45B-6981-CE4E124195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8D6609-ED61-978B-D127-E334EC8699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85ED6F-3ECD-0424-A6FD-8199842A1D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F4401D-2A21-F792-2D5D-E7FCF8329B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BF4434-9682-01BC-1D25-677A63B8E16B}"/>
              </a:ext>
            </a:extLst>
          </p:cNvPr>
          <p:cNvSpPr>
            <a:spLocks noGrp="1"/>
          </p:cNvSpPr>
          <p:nvPr>
            <p:ph type="dt" sz="half" idx="10"/>
          </p:nvPr>
        </p:nvSpPr>
        <p:spPr/>
        <p:txBody>
          <a:bodyPr/>
          <a:lstStyle/>
          <a:p>
            <a:fld id="{95B54067-A2B7-4EBC-9CD8-D6E549314103}" type="datetimeFigureOut">
              <a:rPr lang="en-US" smtClean="0"/>
              <a:t>9/11/2023</a:t>
            </a:fld>
            <a:endParaRPr lang="en-US"/>
          </a:p>
        </p:txBody>
      </p:sp>
      <p:sp>
        <p:nvSpPr>
          <p:cNvPr id="8" name="Footer Placeholder 7">
            <a:extLst>
              <a:ext uri="{FF2B5EF4-FFF2-40B4-BE49-F238E27FC236}">
                <a16:creationId xmlns:a16="http://schemas.microsoft.com/office/drawing/2014/main" id="{F8EBC589-3661-91D4-F744-8A291D2B65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D7F154A-1AB9-C673-6EF9-5419D00802C7}"/>
              </a:ext>
            </a:extLst>
          </p:cNvPr>
          <p:cNvSpPr>
            <a:spLocks noGrp="1"/>
          </p:cNvSpPr>
          <p:nvPr>
            <p:ph type="sldNum" sz="quarter" idx="12"/>
          </p:nvPr>
        </p:nvSpPr>
        <p:spPr/>
        <p:txBody>
          <a:bodyPr/>
          <a:lstStyle/>
          <a:p>
            <a:fld id="{DC7A3DE1-4C85-4B6E-993A-CDEEC4EDD401}" type="slidenum">
              <a:rPr lang="en-US" smtClean="0"/>
              <a:t>‹#›</a:t>
            </a:fld>
            <a:endParaRPr lang="en-US"/>
          </a:p>
        </p:txBody>
      </p:sp>
    </p:spTree>
    <p:extLst>
      <p:ext uri="{BB962C8B-B14F-4D97-AF65-F5344CB8AC3E}">
        <p14:creationId xmlns:p14="http://schemas.microsoft.com/office/powerpoint/2010/main" val="3160943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3AF90-BDD2-602A-A342-2FCCC0429C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710F0F-7E49-6ED2-006B-602934FF3ABC}"/>
              </a:ext>
            </a:extLst>
          </p:cNvPr>
          <p:cNvSpPr>
            <a:spLocks noGrp="1"/>
          </p:cNvSpPr>
          <p:nvPr>
            <p:ph type="dt" sz="half" idx="10"/>
          </p:nvPr>
        </p:nvSpPr>
        <p:spPr/>
        <p:txBody>
          <a:bodyPr/>
          <a:lstStyle/>
          <a:p>
            <a:fld id="{95B54067-A2B7-4EBC-9CD8-D6E549314103}" type="datetimeFigureOut">
              <a:rPr lang="en-US" smtClean="0"/>
              <a:t>9/11/2023</a:t>
            </a:fld>
            <a:endParaRPr lang="en-US"/>
          </a:p>
        </p:txBody>
      </p:sp>
      <p:sp>
        <p:nvSpPr>
          <p:cNvPr id="4" name="Footer Placeholder 3">
            <a:extLst>
              <a:ext uri="{FF2B5EF4-FFF2-40B4-BE49-F238E27FC236}">
                <a16:creationId xmlns:a16="http://schemas.microsoft.com/office/drawing/2014/main" id="{152529BB-BD63-B392-DEFE-43961FE296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B86F6C-FB1B-6F77-0930-6A37D551F436}"/>
              </a:ext>
            </a:extLst>
          </p:cNvPr>
          <p:cNvSpPr>
            <a:spLocks noGrp="1"/>
          </p:cNvSpPr>
          <p:nvPr>
            <p:ph type="sldNum" sz="quarter" idx="12"/>
          </p:nvPr>
        </p:nvSpPr>
        <p:spPr/>
        <p:txBody>
          <a:bodyPr/>
          <a:lstStyle/>
          <a:p>
            <a:fld id="{DC7A3DE1-4C85-4B6E-993A-CDEEC4EDD401}" type="slidenum">
              <a:rPr lang="en-US" smtClean="0"/>
              <a:t>‹#›</a:t>
            </a:fld>
            <a:endParaRPr lang="en-US"/>
          </a:p>
        </p:txBody>
      </p:sp>
    </p:spTree>
    <p:extLst>
      <p:ext uri="{BB962C8B-B14F-4D97-AF65-F5344CB8AC3E}">
        <p14:creationId xmlns:p14="http://schemas.microsoft.com/office/powerpoint/2010/main" val="258408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C33446-AFBD-AB6B-1228-D2E227A8628D}"/>
              </a:ext>
            </a:extLst>
          </p:cNvPr>
          <p:cNvSpPr>
            <a:spLocks noGrp="1"/>
          </p:cNvSpPr>
          <p:nvPr>
            <p:ph type="dt" sz="half" idx="10"/>
          </p:nvPr>
        </p:nvSpPr>
        <p:spPr/>
        <p:txBody>
          <a:bodyPr/>
          <a:lstStyle/>
          <a:p>
            <a:fld id="{95B54067-A2B7-4EBC-9CD8-D6E549314103}" type="datetimeFigureOut">
              <a:rPr lang="en-US" smtClean="0"/>
              <a:t>9/11/2023</a:t>
            </a:fld>
            <a:endParaRPr lang="en-US"/>
          </a:p>
        </p:txBody>
      </p:sp>
      <p:sp>
        <p:nvSpPr>
          <p:cNvPr id="3" name="Footer Placeholder 2">
            <a:extLst>
              <a:ext uri="{FF2B5EF4-FFF2-40B4-BE49-F238E27FC236}">
                <a16:creationId xmlns:a16="http://schemas.microsoft.com/office/drawing/2014/main" id="{BC7AB113-4697-D033-A36A-C81FF44D96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C67BAC-A2B1-B20B-694A-6215B428E50E}"/>
              </a:ext>
            </a:extLst>
          </p:cNvPr>
          <p:cNvSpPr>
            <a:spLocks noGrp="1"/>
          </p:cNvSpPr>
          <p:nvPr>
            <p:ph type="sldNum" sz="quarter" idx="12"/>
          </p:nvPr>
        </p:nvSpPr>
        <p:spPr/>
        <p:txBody>
          <a:bodyPr/>
          <a:lstStyle/>
          <a:p>
            <a:fld id="{DC7A3DE1-4C85-4B6E-993A-CDEEC4EDD401}" type="slidenum">
              <a:rPr lang="en-US" smtClean="0"/>
              <a:t>‹#›</a:t>
            </a:fld>
            <a:endParaRPr lang="en-US"/>
          </a:p>
        </p:txBody>
      </p:sp>
    </p:spTree>
    <p:extLst>
      <p:ext uri="{BB962C8B-B14F-4D97-AF65-F5344CB8AC3E}">
        <p14:creationId xmlns:p14="http://schemas.microsoft.com/office/powerpoint/2010/main" val="2839641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836B0-CAD9-3BB6-A070-2016079723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197F7E-06E7-8457-F20D-0149B1ECCF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7134E1-1063-CD5A-0C26-D80CB582B6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7319FE-E72D-CC65-7420-7AE99E726AD9}"/>
              </a:ext>
            </a:extLst>
          </p:cNvPr>
          <p:cNvSpPr>
            <a:spLocks noGrp="1"/>
          </p:cNvSpPr>
          <p:nvPr>
            <p:ph type="dt" sz="half" idx="10"/>
          </p:nvPr>
        </p:nvSpPr>
        <p:spPr/>
        <p:txBody>
          <a:bodyPr/>
          <a:lstStyle/>
          <a:p>
            <a:fld id="{95B54067-A2B7-4EBC-9CD8-D6E549314103}" type="datetimeFigureOut">
              <a:rPr lang="en-US" smtClean="0"/>
              <a:t>9/11/2023</a:t>
            </a:fld>
            <a:endParaRPr lang="en-US"/>
          </a:p>
        </p:txBody>
      </p:sp>
      <p:sp>
        <p:nvSpPr>
          <p:cNvPr id="6" name="Footer Placeholder 5">
            <a:extLst>
              <a:ext uri="{FF2B5EF4-FFF2-40B4-BE49-F238E27FC236}">
                <a16:creationId xmlns:a16="http://schemas.microsoft.com/office/drawing/2014/main" id="{877A905C-9F99-41DB-4CB0-F2DC8DA5D3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9F3973-3CD2-7999-487D-0140B64C808D}"/>
              </a:ext>
            </a:extLst>
          </p:cNvPr>
          <p:cNvSpPr>
            <a:spLocks noGrp="1"/>
          </p:cNvSpPr>
          <p:nvPr>
            <p:ph type="sldNum" sz="quarter" idx="12"/>
          </p:nvPr>
        </p:nvSpPr>
        <p:spPr/>
        <p:txBody>
          <a:bodyPr/>
          <a:lstStyle/>
          <a:p>
            <a:fld id="{DC7A3DE1-4C85-4B6E-993A-CDEEC4EDD401}" type="slidenum">
              <a:rPr lang="en-US" smtClean="0"/>
              <a:t>‹#›</a:t>
            </a:fld>
            <a:endParaRPr lang="en-US"/>
          </a:p>
        </p:txBody>
      </p:sp>
    </p:spTree>
    <p:extLst>
      <p:ext uri="{BB962C8B-B14F-4D97-AF65-F5344CB8AC3E}">
        <p14:creationId xmlns:p14="http://schemas.microsoft.com/office/powerpoint/2010/main" val="2790944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A3138-5FBE-8F2B-FBE0-DCAA44D0CA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E420D6-8D0B-C9E5-9663-DB293E5F6B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056F09-6C9D-08F2-4BD8-2AF8A27AF3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7B5B87-DBE4-13A4-D9B5-B3B351BD3F3F}"/>
              </a:ext>
            </a:extLst>
          </p:cNvPr>
          <p:cNvSpPr>
            <a:spLocks noGrp="1"/>
          </p:cNvSpPr>
          <p:nvPr>
            <p:ph type="dt" sz="half" idx="10"/>
          </p:nvPr>
        </p:nvSpPr>
        <p:spPr/>
        <p:txBody>
          <a:bodyPr/>
          <a:lstStyle/>
          <a:p>
            <a:fld id="{95B54067-A2B7-4EBC-9CD8-D6E549314103}" type="datetimeFigureOut">
              <a:rPr lang="en-US" smtClean="0"/>
              <a:t>9/11/2023</a:t>
            </a:fld>
            <a:endParaRPr lang="en-US"/>
          </a:p>
        </p:txBody>
      </p:sp>
      <p:sp>
        <p:nvSpPr>
          <p:cNvPr id="6" name="Footer Placeholder 5">
            <a:extLst>
              <a:ext uri="{FF2B5EF4-FFF2-40B4-BE49-F238E27FC236}">
                <a16:creationId xmlns:a16="http://schemas.microsoft.com/office/drawing/2014/main" id="{A800FC93-5E77-34F6-19F9-6B56C88EA4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8C230B-7959-6760-6E62-6B054EEE15D5}"/>
              </a:ext>
            </a:extLst>
          </p:cNvPr>
          <p:cNvSpPr>
            <a:spLocks noGrp="1"/>
          </p:cNvSpPr>
          <p:nvPr>
            <p:ph type="sldNum" sz="quarter" idx="12"/>
          </p:nvPr>
        </p:nvSpPr>
        <p:spPr/>
        <p:txBody>
          <a:bodyPr/>
          <a:lstStyle/>
          <a:p>
            <a:fld id="{DC7A3DE1-4C85-4B6E-993A-CDEEC4EDD401}" type="slidenum">
              <a:rPr lang="en-US" smtClean="0"/>
              <a:t>‹#›</a:t>
            </a:fld>
            <a:endParaRPr lang="en-US"/>
          </a:p>
        </p:txBody>
      </p:sp>
    </p:spTree>
    <p:extLst>
      <p:ext uri="{BB962C8B-B14F-4D97-AF65-F5344CB8AC3E}">
        <p14:creationId xmlns:p14="http://schemas.microsoft.com/office/powerpoint/2010/main" val="3579281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453BCF-50FE-5446-78B5-8BF7DAE6B8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CE0245-7A59-8372-9225-0FE15CF6F7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50E151-A26C-6C12-918B-EDFA36AC17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54067-A2B7-4EBC-9CD8-D6E549314103}" type="datetimeFigureOut">
              <a:rPr lang="en-US" smtClean="0"/>
              <a:t>9/11/2023</a:t>
            </a:fld>
            <a:endParaRPr lang="en-US"/>
          </a:p>
        </p:txBody>
      </p:sp>
      <p:sp>
        <p:nvSpPr>
          <p:cNvPr id="5" name="Footer Placeholder 4">
            <a:extLst>
              <a:ext uri="{FF2B5EF4-FFF2-40B4-BE49-F238E27FC236}">
                <a16:creationId xmlns:a16="http://schemas.microsoft.com/office/drawing/2014/main" id="{B04C9B7A-3D43-B91E-07E6-84ABCE90E4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C7AD84-4E6C-D9FB-2C11-AEAB85BE3D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7A3DE1-4C85-4B6E-993A-CDEEC4EDD401}" type="slidenum">
              <a:rPr lang="en-US" smtClean="0"/>
              <a:t>‹#›</a:t>
            </a:fld>
            <a:endParaRPr lang="en-US"/>
          </a:p>
        </p:txBody>
      </p:sp>
    </p:spTree>
    <p:extLst>
      <p:ext uri="{BB962C8B-B14F-4D97-AF65-F5344CB8AC3E}">
        <p14:creationId xmlns:p14="http://schemas.microsoft.com/office/powerpoint/2010/main" val="4016370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docs.google.com/forms/d/e/1FAIpQLSfn-9SfpwBKixVDo9S3jvNjYTQLI066Nqar8k0LCeyG_147IA/viewform" TargetMode="External"/><Relationship Id="rId2" Type="http://schemas.openxmlformats.org/officeDocument/2006/relationships/hyperlink" Target="https://www.sausd.us/Domain/9901" TargetMode="Externa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sausd.us/Page/52842"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eportal.sausd.us/ParentPortal/LoginParent.aspx" TargetMode="External"/><Relationship Id="rId2" Type="http://schemas.openxmlformats.org/officeDocument/2006/relationships/hyperlink" Target="https://www.sausd.us/Domain/9901"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hyperlink" Target="https://sausd.zoom.us/j/7122072686"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docs.google.com/document/d/1ublkDAE19sOaE_lsvcoCw7P8P65cIXS5joU-2UEiho8/edit?usp=sharin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docs.google.com/document/d/1vabcNPugqyfy-fdZX4lDhR6gUhigfbKCHOp84qzWS08/edit?usp=sharing" TargetMode="External"/><Relationship Id="rId5" Type="http://schemas.openxmlformats.org/officeDocument/2006/relationships/image" Target="../media/image26.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E9A8DA-C396-1A57-D8A4-93CF263DB16A}"/>
              </a:ext>
            </a:extLst>
          </p:cNvPr>
          <p:cNvSpPr>
            <a:spLocks noGrp="1"/>
          </p:cNvSpPr>
          <p:nvPr>
            <p:ph type="ctrTitle"/>
          </p:nvPr>
        </p:nvSpPr>
        <p:spPr>
          <a:xfrm>
            <a:off x="838199" y="1724858"/>
            <a:ext cx="6143625" cy="2308324"/>
          </a:xfrm>
        </p:spPr>
        <p:txBody>
          <a:bodyPr>
            <a:normAutofit/>
          </a:bodyPr>
          <a:lstStyle/>
          <a:p>
            <a:pPr algn="l"/>
            <a:r>
              <a:rPr lang="en-US" sz="3400" b="1" i="1" dirty="0">
                <a:solidFill>
                  <a:schemeClr val="bg1"/>
                </a:solidFill>
              </a:rPr>
              <a:t>Secondary Back to School Night </a:t>
            </a:r>
            <a:br>
              <a:rPr lang="en-US" sz="3400" dirty="0">
                <a:solidFill>
                  <a:schemeClr val="bg1"/>
                </a:solidFill>
              </a:rPr>
            </a:br>
            <a:br>
              <a:rPr lang="en-US" sz="3400" dirty="0">
                <a:solidFill>
                  <a:schemeClr val="bg1"/>
                </a:solidFill>
              </a:rPr>
            </a:br>
            <a:r>
              <a:rPr lang="en-US" sz="3400" dirty="0">
                <a:solidFill>
                  <a:schemeClr val="bg1"/>
                </a:solidFill>
              </a:rPr>
              <a:t>Welcome SAVA Students and Families!</a:t>
            </a:r>
          </a:p>
        </p:txBody>
      </p:sp>
      <p:sp>
        <p:nvSpPr>
          <p:cNvPr id="3" name="Subtitle 2">
            <a:extLst>
              <a:ext uri="{FF2B5EF4-FFF2-40B4-BE49-F238E27FC236}">
                <a16:creationId xmlns:a16="http://schemas.microsoft.com/office/drawing/2014/main" id="{64D6A091-5E19-3741-BE07-F36975CC6C0B}"/>
              </a:ext>
            </a:extLst>
          </p:cNvPr>
          <p:cNvSpPr>
            <a:spLocks noGrp="1"/>
          </p:cNvSpPr>
          <p:nvPr>
            <p:ph type="subTitle" idx="1"/>
          </p:nvPr>
        </p:nvSpPr>
        <p:spPr>
          <a:xfrm>
            <a:off x="835024" y="4414180"/>
            <a:ext cx="6147335" cy="1594507"/>
          </a:xfrm>
        </p:spPr>
        <p:txBody>
          <a:bodyPr>
            <a:normAutofit/>
          </a:bodyPr>
          <a:lstStyle/>
          <a:p>
            <a:pPr algn="l"/>
            <a:r>
              <a:rPr lang="en-US" b="1" dirty="0">
                <a:solidFill>
                  <a:schemeClr val="bg1"/>
                </a:solidFill>
                <a:latin typeface="+mj-lt"/>
              </a:rPr>
              <a:t>SANTA ANA VIRTUAL ACADEMY</a:t>
            </a:r>
          </a:p>
          <a:p>
            <a:pPr algn="l"/>
            <a:r>
              <a:rPr lang="en-US" b="1" dirty="0">
                <a:solidFill>
                  <a:schemeClr val="bg1"/>
                </a:solidFill>
              </a:rPr>
              <a:t>Thursday, September 7, 2023</a:t>
            </a:r>
          </a:p>
          <a:p>
            <a:pPr algn="l"/>
            <a:r>
              <a:rPr lang="en-US" b="1" dirty="0">
                <a:solidFill>
                  <a:schemeClr val="bg1"/>
                </a:solidFill>
              </a:rPr>
              <a:t>Erica Graves, Principal</a:t>
            </a:r>
          </a:p>
        </p:txBody>
      </p:sp>
      <p:grpSp>
        <p:nvGrpSpPr>
          <p:cNvPr id="13" name="Group 12">
            <a:extLst>
              <a:ext uri="{FF2B5EF4-FFF2-40B4-BE49-F238E27FC236}">
                <a16:creationId xmlns:a16="http://schemas.microsoft.com/office/drawing/2014/main" id="{7E1A958F-B13C-493F-9379-F8B2A8E255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20000" y="-1"/>
            <a:ext cx="4572000" cy="6858001"/>
            <a:chOff x="7620000" y="-1"/>
            <a:chExt cx="4572000" cy="6858001"/>
          </a:xfrm>
          <a:effectLst>
            <a:outerShdw blurRad="381000" dist="152400" dir="10800000" algn="ctr" rotWithShape="0">
              <a:srgbClr val="000000">
                <a:alpha val="10000"/>
              </a:srgbClr>
            </a:outerShdw>
          </a:effectLst>
        </p:grpSpPr>
        <p:grpSp>
          <p:nvGrpSpPr>
            <p:cNvPr id="14" name="Group 13">
              <a:extLst>
                <a:ext uri="{FF2B5EF4-FFF2-40B4-BE49-F238E27FC236}">
                  <a16:creationId xmlns:a16="http://schemas.microsoft.com/office/drawing/2014/main" id="{2FB5EAED-0736-41E4-9FF1-75ABE9B8F08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7648048" y="0"/>
              <a:ext cx="4543952" cy="6858000"/>
              <a:chOff x="7648048" y="0"/>
              <a:chExt cx="4543952" cy="6858000"/>
            </a:xfrm>
          </p:grpSpPr>
          <p:sp>
            <p:nvSpPr>
              <p:cNvPr id="18" name="Freeform: Shape 17">
                <a:extLst>
                  <a:ext uri="{FF2B5EF4-FFF2-40B4-BE49-F238E27FC236}">
                    <a16:creationId xmlns:a16="http://schemas.microsoft.com/office/drawing/2014/main" id="{9A11F6D4-9A5C-47E6-8FE1-23C1050E98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48048" y="0"/>
                <a:ext cx="4543952" cy="6858000"/>
              </a:xfrm>
              <a:custGeom>
                <a:avLst/>
                <a:gdLst>
                  <a:gd name="connsiteX0" fmla="*/ 328959 w 4543952"/>
                  <a:gd name="connsiteY0" fmla="*/ 6564619 h 6858000"/>
                  <a:gd name="connsiteX1" fmla="*/ 306480 w 4543952"/>
                  <a:gd name="connsiteY1" fmla="*/ 6588624 h 6858000"/>
                  <a:gd name="connsiteX2" fmla="*/ 289858 w 4543952"/>
                  <a:gd name="connsiteY2" fmla="*/ 6625223 h 6858000"/>
                  <a:gd name="connsiteX3" fmla="*/ 289858 w 4543952"/>
                  <a:gd name="connsiteY3" fmla="*/ 6625224 h 6858000"/>
                  <a:gd name="connsiteX4" fmla="*/ 289870 w 4543952"/>
                  <a:gd name="connsiteY4" fmla="*/ 6645551 h 6858000"/>
                  <a:gd name="connsiteX5" fmla="*/ 296953 w 4543952"/>
                  <a:gd name="connsiteY5" fmla="*/ 6662539 h 6858000"/>
                  <a:gd name="connsiteX6" fmla="*/ 296953 w 4543952"/>
                  <a:gd name="connsiteY6" fmla="*/ 6662541 h 6858000"/>
                  <a:gd name="connsiteX7" fmla="*/ 296954 w 4543952"/>
                  <a:gd name="connsiteY7" fmla="*/ 6662543 h 6858000"/>
                  <a:gd name="connsiteX8" fmla="*/ 311551 w 4543952"/>
                  <a:gd name="connsiteY8" fmla="*/ 6702975 h 6858000"/>
                  <a:gd name="connsiteX9" fmla="*/ 297715 w 4543952"/>
                  <a:gd name="connsiteY9" fmla="*/ 6742551 h 6858000"/>
                  <a:gd name="connsiteX10" fmla="*/ 297714 w 4543952"/>
                  <a:gd name="connsiteY10" fmla="*/ 6742554 h 6858000"/>
                  <a:gd name="connsiteX11" fmla="*/ 283011 w 4543952"/>
                  <a:gd name="connsiteY11" fmla="*/ 6776799 h 6858000"/>
                  <a:gd name="connsiteX12" fmla="*/ 278238 w 4543952"/>
                  <a:gd name="connsiteY12" fmla="*/ 6812061 h 6858000"/>
                  <a:gd name="connsiteX13" fmla="*/ 278237 w 4543952"/>
                  <a:gd name="connsiteY13" fmla="*/ 6812062 h 6858000"/>
                  <a:gd name="connsiteX14" fmla="*/ 278237 w 4543952"/>
                  <a:gd name="connsiteY14" fmla="*/ 6812063 h 6858000"/>
                  <a:gd name="connsiteX15" fmla="*/ 278238 w 4543952"/>
                  <a:gd name="connsiteY15" fmla="*/ 6812061 h 6858000"/>
                  <a:gd name="connsiteX16" fmla="*/ 297714 w 4543952"/>
                  <a:gd name="connsiteY16" fmla="*/ 6742554 h 6858000"/>
                  <a:gd name="connsiteX17" fmla="*/ 297715 w 4543952"/>
                  <a:gd name="connsiteY17" fmla="*/ 6742552 h 6858000"/>
                  <a:gd name="connsiteX18" fmla="*/ 311551 w 4543952"/>
                  <a:gd name="connsiteY18" fmla="*/ 6702976 h 6858000"/>
                  <a:gd name="connsiteX19" fmla="*/ 311551 w 4543952"/>
                  <a:gd name="connsiteY19" fmla="*/ 6702975 h 6858000"/>
                  <a:gd name="connsiteX20" fmla="*/ 308405 w 4543952"/>
                  <a:gd name="connsiteY20" fmla="*/ 6683026 h 6858000"/>
                  <a:gd name="connsiteX21" fmla="*/ 296954 w 4543952"/>
                  <a:gd name="connsiteY21" fmla="*/ 6662543 h 6858000"/>
                  <a:gd name="connsiteX22" fmla="*/ 296953 w 4543952"/>
                  <a:gd name="connsiteY22" fmla="*/ 6662540 h 6858000"/>
                  <a:gd name="connsiteX23" fmla="*/ 296953 w 4543952"/>
                  <a:gd name="connsiteY23" fmla="*/ 6662539 h 6858000"/>
                  <a:gd name="connsiteX24" fmla="*/ 289858 w 4543952"/>
                  <a:gd name="connsiteY24" fmla="*/ 6625224 h 6858000"/>
                  <a:gd name="connsiteX25" fmla="*/ 306480 w 4543952"/>
                  <a:gd name="connsiteY25" fmla="*/ 6588625 h 6858000"/>
                  <a:gd name="connsiteX26" fmla="*/ 328959 w 4543952"/>
                  <a:gd name="connsiteY26" fmla="*/ 6564620 h 6858000"/>
                  <a:gd name="connsiteX27" fmla="*/ 248638 w 4543952"/>
                  <a:gd name="connsiteY27" fmla="*/ 6438980 h 6858000"/>
                  <a:gd name="connsiteX28" fmla="*/ 268569 w 4543952"/>
                  <a:gd name="connsiteY28" fmla="*/ 6463840 h 6858000"/>
                  <a:gd name="connsiteX29" fmla="*/ 268572 w 4543952"/>
                  <a:gd name="connsiteY29" fmla="*/ 6463848 h 6858000"/>
                  <a:gd name="connsiteX30" fmla="*/ 279556 w 4543952"/>
                  <a:gd name="connsiteY30" fmla="*/ 6508051 h 6858000"/>
                  <a:gd name="connsiteX31" fmla="*/ 282367 w 4543952"/>
                  <a:gd name="connsiteY31" fmla="*/ 6513011 h 6858000"/>
                  <a:gd name="connsiteX32" fmla="*/ 284834 w 4543952"/>
                  <a:gd name="connsiteY32" fmla="*/ 6521803 h 6858000"/>
                  <a:gd name="connsiteX33" fmla="*/ 301172 w 4543952"/>
                  <a:gd name="connsiteY33" fmla="*/ 6546194 h 6858000"/>
                  <a:gd name="connsiteX34" fmla="*/ 301172 w 4543952"/>
                  <a:gd name="connsiteY34" fmla="*/ 6546193 h 6858000"/>
                  <a:gd name="connsiteX35" fmla="*/ 282367 w 4543952"/>
                  <a:gd name="connsiteY35" fmla="*/ 6513011 h 6858000"/>
                  <a:gd name="connsiteX36" fmla="*/ 268572 w 4543952"/>
                  <a:gd name="connsiteY36" fmla="*/ 6463848 h 6858000"/>
                  <a:gd name="connsiteX37" fmla="*/ 268569 w 4543952"/>
                  <a:gd name="connsiteY37" fmla="*/ 6463839 h 6858000"/>
                  <a:gd name="connsiteX38" fmla="*/ 166047 w 4543952"/>
                  <a:gd name="connsiteY38" fmla="*/ 6392242 h 6858000"/>
                  <a:gd name="connsiteX39" fmla="*/ 173364 w 4543952"/>
                  <a:gd name="connsiteY39" fmla="*/ 6407332 h 6858000"/>
                  <a:gd name="connsiteX40" fmla="*/ 173364 w 4543952"/>
                  <a:gd name="connsiteY40" fmla="*/ 6407331 h 6858000"/>
                  <a:gd name="connsiteX41" fmla="*/ 401733 w 4543952"/>
                  <a:gd name="connsiteY41" fmla="*/ 4221390 h 6858000"/>
                  <a:gd name="connsiteX42" fmla="*/ 396017 w 4543952"/>
                  <a:gd name="connsiteY42" fmla="*/ 4253013 h 6858000"/>
                  <a:gd name="connsiteX43" fmla="*/ 356201 w 4543952"/>
                  <a:gd name="connsiteY43" fmla="*/ 4324644 h 6858000"/>
                  <a:gd name="connsiteX44" fmla="*/ 347247 w 4543952"/>
                  <a:gd name="connsiteY44" fmla="*/ 4363889 h 6858000"/>
                  <a:gd name="connsiteX45" fmla="*/ 347247 w 4543952"/>
                  <a:gd name="connsiteY45" fmla="*/ 4363890 h 6858000"/>
                  <a:gd name="connsiteX46" fmla="*/ 348009 w 4543952"/>
                  <a:gd name="connsiteY46" fmla="*/ 4482004 h 6858000"/>
                  <a:gd name="connsiteX47" fmla="*/ 408019 w 4543952"/>
                  <a:gd name="connsiteY47" fmla="*/ 4659174 h 6858000"/>
                  <a:gd name="connsiteX48" fmla="*/ 416021 w 4543952"/>
                  <a:gd name="connsiteY48" fmla="*/ 4677655 h 6858000"/>
                  <a:gd name="connsiteX49" fmla="*/ 425928 w 4543952"/>
                  <a:gd name="connsiteY49" fmla="*/ 4767764 h 6858000"/>
                  <a:gd name="connsiteX50" fmla="*/ 427237 w 4543952"/>
                  <a:gd name="connsiteY50" fmla="*/ 4800482 h 6858000"/>
                  <a:gd name="connsiteX51" fmla="*/ 412401 w 4543952"/>
                  <a:gd name="connsiteY51" fmla="*/ 4828915 h 6858000"/>
                  <a:gd name="connsiteX52" fmla="*/ 391971 w 4543952"/>
                  <a:gd name="connsiteY52" fmla="*/ 4857316 h 6858000"/>
                  <a:gd name="connsiteX53" fmla="*/ 390221 w 4543952"/>
                  <a:gd name="connsiteY53" fmla="*/ 4863342 h 6858000"/>
                  <a:gd name="connsiteX54" fmla="*/ 387469 w 4543952"/>
                  <a:gd name="connsiteY54" fmla="*/ 4867613 h 6858000"/>
                  <a:gd name="connsiteX55" fmla="*/ 382691 w 4543952"/>
                  <a:gd name="connsiteY55" fmla="*/ 4889274 h 6858000"/>
                  <a:gd name="connsiteX56" fmla="*/ 382691 w 4543952"/>
                  <a:gd name="connsiteY56" fmla="*/ 4889275 h 6858000"/>
                  <a:gd name="connsiteX57" fmla="*/ 384396 w 4543952"/>
                  <a:gd name="connsiteY57" fmla="*/ 4912168 h 6858000"/>
                  <a:gd name="connsiteX58" fmla="*/ 385799 w 4543952"/>
                  <a:gd name="connsiteY58" fmla="*/ 4933804 h 6858000"/>
                  <a:gd name="connsiteX59" fmla="*/ 378247 w 4543952"/>
                  <a:gd name="connsiteY59" fmla="*/ 4957452 h 6858000"/>
                  <a:gd name="connsiteX60" fmla="*/ 360964 w 4543952"/>
                  <a:gd name="connsiteY60" fmla="*/ 4987036 h 6858000"/>
                  <a:gd name="connsiteX61" fmla="*/ 334485 w 4543952"/>
                  <a:gd name="connsiteY61" fmla="*/ 5041520 h 6858000"/>
                  <a:gd name="connsiteX62" fmla="*/ 321371 w 4543952"/>
                  <a:gd name="connsiteY62" fmla="*/ 5087422 h 6858000"/>
                  <a:gd name="connsiteX63" fmla="*/ 321364 w 4543952"/>
                  <a:gd name="connsiteY63" fmla="*/ 5087449 h 6858000"/>
                  <a:gd name="connsiteX64" fmla="*/ 315482 w 4543952"/>
                  <a:gd name="connsiteY64" fmla="*/ 5102460 h 6858000"/>
                  <a:gd name="connsiteX65" fmla="*/ 308338 w 4543952"/>
                  <a:gd name="connsiteY65" fmla="*/ 5133219 h 6858000"/>
                  <a:gd name="connsiteX66" fmla="*/ 308337 w 4543952"/>
                  <a:gd name="connsiteY66" fmla="*/ 5133223 h 6858000"/>
                  <a:gd name="connsiteX67" fmla="*/ 308337 w 4543952"/>
                  <a:gd name="connsiteY67" fmla="*/ 5133224 h 6858000"/>
                  <a:gd name="connsiteX68" fmla="*/ 315052 w 4543952"/>
                  <a:gd name="connsiteY68" fmla="*/ 5166113 h 6858000"/>
                  <a:gd name="connsiteX69" fmla="*/ 314362 w 4543952"/>
                  <a:gd name="connsiteY69" fmla="*/ 5172089 h 6858000"/>
                  <a:gd name="connsiteX70" fmla="*/ 311814 w 4543952"/>
                  <a:gd name="connsiteY70" fmla="*/ 5179066 h 6858000"/>
                  <a:gd name="connsiteX71" fmla="*/ 311814 w 4543952"/>
                  <a:gd name="connsiteY71" fmla="*/ 5179067 h 6858000"/>
                  <a:gd name="connsiteX72" fmla="*/ 335437 w 4543952"/>
                  <a:gd name="connsiteY72" fmla="*/ 5272796 h 6858000"/>
                  <a:gd name="connsiteX73" fmla="*/ 360397 w 4543952"/>
                  <a:gd name="connsiteY73" fmla="*/ 5321350 h 6858000"/>
                  <a:gd name="connsiteX74" fmla="*/ 364317 w 4543952"/>
                  <a:gd name="connsiteY74" fmla="*/ 5355013 h 6858000"/>
                  <a:gd name="connsiteX75" fmla="*/ 359440 w 4543952"/>
                  <a:gd name="connsiteY75" fmla="*/ 5385383 h 6858000"/>
                  <a:gd name="connsiteX76" fmla="*/ 351249 w 4543952"/>
                  <a:gd name="connsiteY76" fmla="*/ 5425581 h 6858000"/>
                  <a:gd name="connsiteX77" fmla="*/ 339627 w 4543952"/>
                  <a:gd name="connsiteY77" fmla="*/ 5480636 h 6858000"/>
                  <a:gd name="connsiteX78" fmla="*/ 335103 w 4543952"/>
                  <a:gd name="connsiteY78" fmla="*/ 5507666 h 6858000"/>
                  <a:gd name="connsiteX79" fmla="*/ 335103 w 4543952"/>
                  <a:gd name="connsiteY79" fmla="*/ 5507667 h 6858000"/>
                  <a:gd name="connsiteX80" fmla="*/ 337324 w 4543952"/>
                  <a:gd name="connsiteY80" fmla="*/ 5520421 h 6858000"/>
                  <a:gd name="connsiteX81" fmla="*/ 345722 w 4543952"/>
                  <a:gd name="connsiteY81" fmla="*/ 5531691 h 6858000"/>
                  <a:gd name="connsiteX82" fmla="*/ 345723 w 4543952"/>
                  <a:gd name="connsiteY82" fmla="*/ 5531693 h 6858000"/>
                  <a:gd name="connsiteX83" fmla="*/ 355869 w 4543952"/>
                  <a:gd name="connsiteY83" fmla="*/ 5547577 h 6858000"/>
                  <a:gd name="connsiteX84" fmla="*/ 346295 w 4543952"/>
                  <a:gd name="connsiteY84" fmla="*/ 5562745 h 6858000"/>
                  <a:gd name="connsiteX85" fmla="*/ 275047 w 4543952"/>
                  <a:gd name="connsiteY85" fmla="*/ 5704482 h 6858000"/>
                  <a:gd name="connsiteX86" fmla="*/ 269141 w 4543952"/>
                  <a:gd name="connsiteY86" fmla="*/ 5740487 h 6858000"/>
                  <a:gd name="connsiteX87" fmla="*/ 260376 w 4543952"/>
                  <a:gd name="connsiteY87" fmla="*/ 5760872 h 6858000"/>
                  <a:gd name="connsiteX88" fmla="*/ 171981 w 4543952"/>
                  <a:gd name="connsiteY88" fmla="*/ 5883750 h 6858000"/>
                  <a:gd name="connsiteX89" fmla="*/ 171979 w 4543952"/>
                  <a:gd name="connsiteY89" fmla="*/ 5883755 h 6858000"/>
                  <a:gd name="connsiteX90" fmla="*/ 160957 w 4543952"/>
                  <a:gd name="connsiteY90" fmla="*/ 5909350 h 6858000"/>
                  <a:gd name="connsiteX91" fmla="*/ 154076 w 4543952"/>
                  <a:gd name="connsiteY91" fmla="*/ 5935945 h 6858000"/>
                  <a:gd name="connsiteX92" fmla="*/ 154075 w 4543952"/>
                  <a:gd name="connsiteY92" fmla="*/ 5935948 h 6858000"/>
                  <a:gd name="connsiteX93" fmla="*/ 154075 w 4543952"/>
                  <a:gd name="connsiteY93" fmla="*/ 5935949 h 6858000"/>
                  <a:gd name="connsiteX94" fmla="*/ 154242 w 4543952"/>
                  <a:gd name="connsiteY94" fmla="*/ 5964476 h 6858000"/>
                  <a:gd name="connsiteX95" fmla="*/ 157695 w 4543952"/>
                  <a:gd name="connsiteY95" fmla="*/ 5993289 h 6858000"/>
                  <a:gd name="connsiteX96" fmla="*/ 157695 w 4543952"/>
                  <a:gd name="connsiteY96" fmla="*/ 5993291 h 6858000"/>
                  <a:gd name="connsiteX97" fmla="*/ 164171 w 4543952"/>
                  <a:gd name="connsiteY97" fmla="*/ 6026440 h 6858000"/>
                  <a:gd name="connsiteX98" fmla="*/ 220371 w 4543952"/>
                  <a:gd name="connsiteY98" fmla="*/ 6108738 h 6858000"/>
                  <a:gd name="connsiteX99" fmla="*/ 234064 w 4543952"/>
                  <a:gd name="connsiteY99" fmla="*/ 6133314 h 6858000"/>
                  <a:gd name="connsiteX100" fmla="*/ 218468 w 4543952"/>
                  <a:gd name="connsiteY100" fmla="*/ 6155599 h 6858000"/>
                  <a:gd name="connsiteX101" fmla="*/ 218465 w 4543952"/>
                  <a:gd name="connsiteY101" fmla="*/ 6155601 h 6858000"/>
                  <a:gd name="connsiteX102" fmla="*/ 179794 w 4543952"/>
                  <a:gd name="connsiteY102" fmla="*/ 6228755 h 6858000"/>
                  <a:gd name="connsiteX103" fmla="*/ 162457 w 4543952"/>
                  <a:gd name="connsiteY103" fmla="*/ 6361538 h 6858000"/>
                  <a:gd name="connsiteX104" fmla="*/ 162457 w 4543952"/>
                  <a:gd name="connsiteY104" fmla="*/ 6361539 h 6858000"/>
                  <a:gd name="connsiteX105" fmla="*/ 179794 w 4543952"/>
                  <a:gd name="connsiteY105" fmla="*/ 6228756 h 6858000"/>
                  <a:gd name="connsiteX106" fmla="*/ 218465 w 4543952"/>
                  <a:gd name="connsiteY106" fmla="*/ 6155602 h 6858000"/>
                  <a:gd name="connsiteX107" fmla="*/ 218468 w 4543952"/>
                  <a:gd name="connsiteY107" fmla="*/ 6155599 h 6858000"/>
                  <a:gd name="connsiteX108" fmla="*/ 230364 w 4543952"/>
                  <a:gd name="connsiteY108" fmla="*/ 6143189 h 6858000"/>
                  <a:gd name="connsiteX109" fmla="*/ 234064 w 4543952"/>
                  <a:gd name="connsiteY109" fmla="*/ 6133314 h 6858000"/>
                  <a:gd name="connsiteX110" fmla="*/ 234064 w 4543952"/>
                  <a:gd name="connsiteY110" fmla="*/ 6133313 h 6858000"/>
                  <a:gd name="connsiteX111" fmla="*/ 220371 w 4543952"/>
                  <a:gd name="connsiteY111" fmla="*/ 6108737 h 6858000"/>
                  <a:gd name="connsiteX112" fmla="*/ 164171 w 4543952"/>
                  <a:gd name="connsiteY112" fmla="*/ 6026439 h 6858000"/>
                  <a:gd name="connsiteX113" fmla="*/ 157695 w 4543952"/>
                  <a:gd name="connsiteY113" fmla="*/ 5993290 h 6858000"/>
                  <a:gd name="connsiteX114" fmla="*/ 157695 w 4543952"/>
                  <a:gd name="connsiteY114" fmla="*/ 5993289 h 6858000"/>
                  <a:gd name="connsiteX115" fmla="*/ 154075 w 4543952"/>
                  <a:gd name="connsiteY115" fmla="*/ 5935949 h 6858000"/>
                  <a:gd name="connsiteX116" fmla="*/ 154076 w 4543952"/>
                  <a:gd name="connsiteY116" fmla="*/ 5935945 h 6858000"/>
                  <a:gd name="connsiteX117" fmla="*/ 171979 w 4543952"/>
                  <a:gd name="connsiteY117" fmla="*/ 5883755 h 6858000"/>
                  <a:gd name="connsiteX118" fmla="*/ 171981 w 4543952"/>
                  <a:gd name="connsiteY118" fmla="*/ 5883751 h 6858000"/>
                  <a:gd name="connsiteX119" fmla="*/ 260376 w 4543952"/>
                  <a:gd name="connsiteY119" fmla="*/ 5760873 h 6858000"/>
                  <a:gd name="connsiteX120" fmla="*/ 269141 w 4543952"/>
                  <a:gd name="connsiteY120" fmla="*/ 5740488 h 6858000"/>
                  <a:gd name="connsiteX121" fmla="*/ 275047 w 4543952"/>
                  <a:gd name="connsiteY121" fmla="*/ 5704483 h 6858000"/>
                  <a:gd name="connsiteX122" fmla="*/ 346295 w 4543952"/>
                  <a:gd name="connsiteY122" fmla="*/ 5562746 h 6858000"/>
                  <a:gd name="connsiteX123" fmla="*/ 355869 w 4543952"/>
                  <a:gd name="connsiteY123" fmla="*/ 5547578 h 6858000"/>
                  <a:gd name="connsiteX124" fmla="*/ 355869 w 4543952"/>
                  <a:gd name="connsiteY124" fmla="*/ 5547577 h 6858000"/>
                  <a:gd name="connsiteX125" fmla="*/ 345723 w 4543952"/>
                  <a:gd name="connsiteY125" fmla="*/ 5531692 h 6858000"/>
                  <a:gd name="connsiteX126" fmla="*/ 345722 w 4543952"/>
                  <a:gd name="connsiteY126" fmla="*/ 5531691 h 6858000"/>
                  <a:gd name="connsiteX127" fmla="*/ 335103 w 4543952"/>
                  <a:gd name="connsiteY127" fmla="*/ 5507667 h 6858000"/>
                  <a:gd name="connsiteX128" fmla="*/ 339627 w 4543952"/>
                  <a:gd name="connsiteY128" fmla="*/ 5480637 h 6858000"/>
                  <a:gd name="connsiteX129" fmla="*/ 351249 w 4543952"/>
                  <a:gd name="connsiteY129" fmla="*/ 5425582 h 6858000"/>
                  <a:gd name="connsiteX130" fmla="*/ 359440 w 4543952"/>
                  <a:gd name="connsiteY130" fmla="*/ 5385384 h 6858000"/>
                  <a:gd name="connsiteX131" fmla="*/ 364317 w 4543952"/>
                  <a:gd name="connsiteY131" fmla="*/ 5355014 h 6858000"/>
                  <a:gd name="connsiteX132" fmla="*/ 364317 w 4543952"/>
                  <a:gd name="connsiteY132" fmla="*/ 5355013 h 6858000"/>
                  <a:gd name="connsiteX133" fmla="*/ 362870 w 4543952"/>
                  <a:gd name="connsiteY133" fmla="*/ 5326162 h 6858000"/>
                  <a:gd name="connsiteX134" fmla="*/ 360397 w 4543952"/>
                  <a:gd name="connsiteY134" fmla="*/ 5321350 h 6858000"/>
                  <a:gd name="connsiteX135" fmla="*/ 359341 w 4543952"/>
                  <a:gd name="connsiteY135" fmla="*/ 5312287 h 6858000"/>
                  <a:gd name="connsiteX136" fmla="*/ 335437 w 4543952"/>
                  <a:gd name="connsiteY136" fmla="*/ 5272795 h 6858000"/>
                  <a:gd name="connsiteX137" fmla="*/ 311981 w 4543952"/>
                  <a:gd name="connsiteY137" fmla="*/ 5229432 h 6858000"/>
                  <a:gd name="connsiteX138" fmla="*/ 311814 w 4543952"/>
                  <a:gd name="connsiteY138" fmla="*/ 5179067 h 6858000"/>
                  <a:gd name="connsiteX139" fmla="*/ 314362 w 4543952"/>
                  <a:gd name="connsiteY139" fmla="*/ 5172090 h 6858000"/>
                  <a:gd name="connsiteX140" fmla="*/ 315052 w 4543952"/>
                  <a:gd name="connsiteY140" fmla="*/ 5166113 h 6858000"/>
                  <a:gd name="connsiteX141" fmla="*/ 315052 w 4543952"/>
                  <a:gd name="connsiteY141" fmla="*/ 5166112 h 6858000"/>
                  <a:gd name="connsiteX142" fmla="*/ 308337 w 4543952"/>
                  <a:gd name="connsiteY142" fmla="*/ 5133224 h 6858000"/>
                  <a:gd name="connsiteX143" fmla="*/ 308338 w 4543952"/>
                  <a:gd name="connsiteY143" fmla="*/ 5133219 h 6858000"/>
                  <a:gd name="connsiteX144" fmla="*/ 321364 w 4543952"/>
                  <a:gd name="connsiteY144" fmla="*/ 5087449 h 6858000"/>
                  <a:gd name="connsiteX145" fmla="*/ 327270 w 4543952"/>
                  <a:gd name="connsiteY145" fmla="*/ 5072375 h 6858000"/>
                  <a:gd name="connsiteX146" fmla="*/ 334485 w 4543952"/>
                  <a:gd name="connsiteY146" fmla="*/ 5041521 h 6858000"/>
                  <a:gd name="connsiteX147" fmla="*/ 360964 w 4543952"/>
                  <a:gd name="connsiteY147" fmla="*/ 4987037 h 6858000"/>
                  <a:gd name="connsiteX148" fmla="*/ 376969 w 4543952"/>
                  <a:gd name="connsiteY148" fmla="*/ 4961455 h 6858000"/>
                  <a:gd name="connsiteX149" fmla="*/ 378247 w 4543952"/>
                  <a:gd name="connsiteY149" fmla="*/ 4957452 h 6858000"/>
                  <a:gd name="connsiteX150" fmla="*/ 381039 w 4543952"/>
                  <a:gd name="connsiteY150" fmla="*/ 4952672 h 6858000"/>
                  <a:gd name="connsiteX151" fmla="*/ 385799 w 4543952"/>
                  <a:gd name="connsiteY151" fmla="*/ 4933804 h 6858000"/>
                  <a:gd name="connsiteX152" fmla="*/ 384396 w 4543952"/>
                  <a:gd name="connsiteY152" fmla="*/ 4912167 h 6858000"/>
                  <a:gd name="connsiteX153" fmla="*/ 382691 w 4543952"/>
                  <a:gd name="connsiteY153" fmla="*/ 4889274 h 6858000"/>
                  <a:gd name="connsiteX154" fmla="*/ 390221 w 4543952"/>
                  <a:gd name="connsiteY154" fmla="*/ 4863342 h 6858000"/>
                  <a:gd name="connsiteX155" fmla="*/ 412401 w 4543952"/>
                  <a:gd name="connsiteY155" fmla="*/ 4828916 h 6858000"/>
                  <a:gd name="connsiteX156" fmla="*/ 427237 w 4543952"/>
                  <a:gd name="connsiteY156" fmla="*/ 4800483 h 6858000"/>
                  <a:gd name="connsiteX157" fmla="*/ 427237 w 4543952"/>
                  <a:gd name="connsiteY157" fmla="*/ 4800482 h 6858000"/>
                  <a:gd name="connsiteX158" fmla="*/ 425928 w 4543952"/>
                  <a:gd name="connsiteY158" fmla="*/ 4767763 h 6858000"/>
                  <a:gd name="connsiteX159" fmla="*/ 416021 w 4543952"/>
                  <a:gd name="connsiteY159" fmla="*/ 4677654 h 6858000"/>
                  <a:gd name="connsiteX160" fmla="*/ 408019 w 4543952"/>
                  <a:gd name="connsiteY160" fmla="*/ 4659173 h 6858000"/>
                  <a:gd name="connsiteX161" fmla="*/ 348009 w 4543952"/>
                  <a:gd name="connsiteY161" fmla="*/ 4482003 h 6858000"/>
                  <a:gd name="connsiteX162" fmla="*/ 347247 w 4543952"/>
                  <a:gd name="connsiteY162" fmla="*/ 4363890 h 6858000"/>
                  <a:gd name="connsiteX163" fmla="*/ 356201 w 4543952"/>
                  <a:gd name="connsiteY163" fmla="*/ 4324645 h 6858000"/>
                  <a:gd name="connsiteX164" fmla="*/ 396017 w 4543952"/>
                  <a:gd name="connsiteY164" fmla="*/ 4253014 h 6858000"/>
                  <a:gd name="connsiteX165" fmla="*/ 401733 w 4543952"/>
                  <a:gd name="connsiteY165" fmla="*/ 4221391 h 6858000"/>
                  <a:gd name="connsiteX166" fmla="*/ 332842 w 4543952"/>
                  <a:gd name="connsiteY166" fmla="*/ 2836171 h 6858000"/>
                  <a:gd name="connsiteX167" fmla="*/ 332842 w 4543952"/>
                  <a:gd name="connsiteY167" fmla="*/ 2836172 h 6858000"/>
                  <a:gd name="connsiteX168" fmla="*/ 341533 w 4543952"/>
                  <a:gd name="connsiteY168" fmla="*/ 2848793 h 6858000"/>
                  <a:gd name="connsiteX169" fmla="*/ 358166 w 4543952"/>
                  <a:gd name="connsiteY169" fmla="*/ 2903544 h 6858000"/>
                  <a:gd name="connsiteX170" fmla="*/ 366072 w 4543952"/>
                  <a:gd name="connsiteY170" fmla="*/ 2947858 h 6858000"/>
                  <a:gd name="connsiteX171" fmla="*/ 366072 w 4543952"/>
                  <a:gd name="connsiteY171" fmla="*/ 2947862 h 6858000"/>
                  <a:gd name="connsiteX172" fmla="*/ 362488 w 4543952"/>
                  <a:gd name="connsiteY172" fmla="*/ 2982147 h 6858000"/>
                  <a:gd name="connsiteX173" fmla="*/ 350796 w 4543952"/>
                  <a:gd name="connsiteY173" fmla="*/ 3077400 h 6858000"/>
                  <a:gd name="connsiteX174" fmla="*/ 350796 w 4543952"/>
                  <a:gd name="connsiteY174" fmla="*/ 3077401 h 6858000"/>
                  <a:gd name="connsiteX175" fmla="*/ 363250 w 4543952"/>
                  <a:gd name="connsiteY175" fmla="*/ 3172654 h 6858000"/>
                  <a:gd name="connsiteX176" fmla="*/ 410877 w 4543952"/>
                  <a:gd name="connsiteY176" fmla="*/ 3489467 h 6858000"/>
                  <a:gd name="connsiteX177" fmla="*/ 432976 w 4543952"/>
                  <a:gd name="connsiteY177" fmla="*/ 3544713 h 6858000"/>
                  <a:gd name="connsiteX178" fmla="*/ 445520 w 4543952"/>
                  <a:gd name="connsiteY178" fmla="*/ 3562320 h 6858000"/>
                  <a:gd name="connsiteX179" fmla="*/ 450598 w 4543952"/>
                  <a:gd name="connsiteY179" fmla="*/ 3574407 h 6858000"/>
                  <a:gd name="connsiteX180" fmla="*/ 448246 w 4543952"/>
                  <a:gd name="connsiteY180" fmla="*/ 3587173 h 6858000"/>
                  <a:gd name="connsiteX181" fmla="*/ 438500 w 4543952"/>
                  <a:gd name="connsiteY181" fmla="*/ 3606816 h 6858000"/>
                  <a:gd name="connsiteX182" fmla="*/ 424974 w 4543952"/>
                  <a:gd name="connsiteY182" fmla="*/ 3630631 h 6858000"/>
                  <a:gd name="connsiteX183" fmla="*/ 400733 w 4543952"/>
                  <a:gd name="connsiteY183" fmla="*/ 3680162 h 6858000"/>
                  <a:gd name="connsiteX184" fmla="*/ 400733 w 4543952"/>
                  <a:gd name="connsiteY184" fmla="*/ 3680163 h 6858000"/>
                  <a:gd name="connsiteX185" fmla="*/ 404781 w 4543952"/>
                  <a:gd name="connsiteY185" fmla="*/ 3734837 h 6858000"/>
                  <a:gd name="connsiteX186" fmla="*/ 404399 w 4543952"/>
                  <a:gd name="connsiteY186" fmla="*/ 3754651 h 6858000"/>
                  <a:gd name="connsiteX187" fmla="*/ 398042 w 4543952"/>
                  <a:gd name="connsiteY187" fmla="*/ 3789775 h 6858000"/>
                  <a:gd name="connsiteX188" fmla="*/ 398042 w 4543952"/>
                  <a:gd name="connsiteY188" fmla="*/ 3789776 h 6858000"/>
                  <a:gd name="connsiteX189" fmla="*/ 412973 w 4543952"/>
                  <a:gd name="connsiteY189" fmla="*/ 3822472 h 6858000"/>
                  <a:gd name="connsiteX190" fmla="*/ 427308 w 4543952"/>
                  <a:gd name="connsiteY190" fmla="*/ 3852619 h 6858000"/>
                  <a:gd name="connsiteX191" fmla="*/ 417926 w 4543952"/>
                  <a:gd name="connsiteY191" fmla="*/ 3885336 h 6858000"/>
                  <a:gd name="connsiteX192" fmla="*/ 417925 w 4543952"/>
                  <a:gd name="connsiteY192" fmla="*/ 3885337 h 6858000"/>
                  <a:gd name="connsiteX193" fmla="*/ 386040 w 4543952"/>
                  <a:gd name="connsiteY193" fmla="*/ 3962158 h 6858000"/>
                  <a:gd name="connsiteX194" fmla="*/ 386040 w 4543952"/>
                  <a:gd name="connsiteY194" fmla="*/ 3962159 h 6858000"/>
                  <a:gd name="connsiteX195" fmla="*/ 388431 w 4543952"/>
                  <a:gd name="connsiteY195" fmla="*/ 4002409 h 6858000"/>
                  <a:gd name="connsiteX196" fmla="*/ 401733 w 4543952"/>
                  <a:gd name="connsiteY196" fmla="*/ 4043837 h 6858000"/>
                  <a:gd name="connsiteX197" fmla="*/ 401733 w 4543952"/>
                  <a:gd name="connsiteY197" fmla="*/ 4043839 h 6858000"/>
                  <a:gd name="connsiteX198" fmla="*/ 416855 w 4543952"/>
                  <a:gd name="connsiteY198" fmla="*/ 4103825 h 6858000"/>
                  <a:gd name="connsiteX199" fmla="*/ 405544 w 4543952"/>
                  <a:gd name="connsiteY199" fmla="*/ 4165381 h 6858000"/>
                  <a:gd name="connsiteX200" fmla="*/ 405543 w 4543952"/>
                  <a:gd name="connsiteY200" fmla="*/ 4165382 h 6858000"/>
                  <a:gd name="connsiteX201" fmla="*/ 401638 w 4543952"/>
                  <a:gd name="connsiteY201" fmla="*/ 4192386 h 6858000"/>
                  <a:gd name="connsiteX202" fmla="*/ 401638 w 4543952"/>
                  <a:gd name="connsiteY202" fmla="*/ 4192387 h 6858000"/>
                  <a:gd name="connsiteX203" fmla="*/ 405543 w 4543952"/>
                  <a:gd name="connsiteY203" fmla="*/ 4165383 h 6858000"/>
                  <a:gd name="connsiteX204" fmla="*/ 405544 w 4543952"/>
                  <a:gd name="connsiteY204" fmla="*/ 4165381 h 6858000"/>
                  <a:gd name="connsiteX205" fmla="*/ 414887 w 4543952"/>
                  <a:gd name="connsiteY205" fmla="*/ 4134255 h 6858000"/>
                  <a:gd name="connsiteX206" fmla="*/ 416855 w 4543952"/>
                  <a:gd name="connsiteY206" fmla="*/ 4103825 h 6858000"/>
                  <a:gd name="connsiteX207" fmla="*/ 416855 w 4543952"/>
                  <a:gd name="connsiteY207" fmla="*/ 4103824 h 6858000"/>
                  <a:gd name="connsiteX208" fmla="*/ 401733 w 4543952"/>
                  <a:gd name="connsiteY208" fmla="*/ 4043838 h 6858000"/>
                  <a:gd name="connsiteX209" fmla="*/ 401733 w 4543952"/>
                  <a:gd name="connsiteY209" fmla="*/ 4043837 h 6858000"/>
                  <a:gd name="connsiteX210" fmla="*/ 386040 w 4543952"/>
                  <a:gd name="connsiteY210" fmla="*/ 3962159 h 6858000"/>
                  <a:gd name="connsiteX211" fmla="*/ 395544 w 4543952"/>
                  <a:gd name="connsiteY211" fmla="*/ 3923124 h 6858000"/>
                  <a:gd name="connsiteX212" fmla="*/ 417925 w 4543952"/>
                  <a:gd name="connsiteY212" fmla="*/ 3885338 h 6858000"/>
                  <a:gd name="connsiteX213" fmla="*/ 417926 w 4543952"/>
                  <a:gd name="connsiteY213" fmla="*/ 3885336 h 6858000"/>
                  <a:gd name="connsiteX214" fmla="*/ 426528 w 4543952"/>
                  <a:gd name="connsiteY214" fmla="*/ 3868763 h 6858000"/>
                  <a:gd name="connsiteX215" fmla="*/ 427308 w 4543952"/>
                  <a:gd name="connsiteY215" fmla="*/ 3852619 h 6858000"/>
                  <a:gd name="connsiteX216" fmla="*/ 427308 w 4543952"/>
                  <a:gd name="connsiteY216" fmla="*/ 3852618 h 6858000"/>
                  <a:gd name="connsiteX217" fmla="*/ 412973 w 4543952"/>
                  <a:gd name="connsiteY217" fmla="*/ 3822471 h 6858000"/>
                  <a:gd name="connsiteX218" fmla="*/ 398042 w 4543952"/>
                  <a:gd name="connsiteY218" fmla="*/ 3789775 h 6858000"/>
                  <a:gd name="connsiteX219" fmla="*/ 404399 w 4543952"/>
                  <a:gd name="connsiteY219" fmla="*/ 3754652 h 6858000"/>
                  <a:gd name="connsiteX220" fmla="*/ 404781 w 4543952"/>
                  <a:gd name="connsiteY220" fmla="*/ 3734837 h 6858000"/>
                  <a:gd name="connsiteX221" fmla="*/ 404781 w 4543952"/>
                  <a:gd name="connsiteY221" fmla="*/ 3734836 h 6858000"/>
                  <a:gd name="connsiteX222" fmla="*/ 400733 w 4543952"/>
                  <a:gd name="connsiteY222" fmla="*/ 3680163 h 6858000"/>
                  <a:gd name="connsiteX223" fmla="*/ 407246 w 4543952"/>
                  <a:gd name="connsiteY223" fmla="*/ 3654415 h 6858000"/>
                  <a:gd name="connsiteX224" fmla="*/ 424974 w 4543952"/>
                  <a:gd name="connsiteY224" fmla="*/ 3630632 h 6858000"/>
                  <a:gd name="connsiteX225" fmla="*/ 438500 w 4543952"/>
                  <a:gd name="connsiteY225" fmla="*/ 3606817 h 6858000"/>
                  <a:gd name="connsiteX226" fmla="*/ 450598 w 4543952"/>
                  <a:gd name="connsiteY226" fmla="*/ 3574408 h 6858000"/>
                  <a:gd name="connsiteX227" fmla="*/ 450598 w 4543952"/>
                  <a:gd name="connsiteY227" fmla="*/ 3574407 h 6858000"/>
                  <a:gd name="connsiteX228" fmla="*/ 432976 w 4543952"/>
                  <a:gd name="connsiteY228" fmla="*/ 3544712 h 6858000"/>
                  <a:gd name="connsiteX229" fmla="*/ 410877 w 4543952"/>
                  <a:gd name="connsiteY229" fmla="*/ 3489466 h 6858000"/>
                  <a:gd name="connsiteX230" fmla="*/ 363250 w 4543952"/>
                  <a:gd name="connsiteY230" fmla="*/ 3172653 h 6858000"/>
                  <a:gd name="connsiteX231" fmla="*/ 350796 w 4543952"/>
                  <a:gd name="connsiteY231" fmla="*/ 3077401 h 6858000"/>
                  <a:gd name="connsiteX232" fmla="*/ 362488 w 4543952"/>
                  <a:gd name="connsiteY232" fmla="*/ 2982148 h 6858000"/>
                  <a:gd name="connsiteX233" fmla="*/ 366072 w 4543952"/>
                  <a:gd name="connsiteY233" fmla="*/ 2947862 h 6858000"/>
                  <a:gd name="connsiteX234" fmla="*/ 366072 w 4543952"/>
                  <a:gd name="connsiteY234" fmla="*/ 2947861 h 6858000"/>
                  <a:gd name="connsiteX235" fmla="*/ 366072 w 4543952"/>
                  <a:gd name="connsiteY235" fmla="*/ 2947858 h 6858000"/>
                  <a:gd name="connsiteX236" fmla="*/ 361441 w 4543952"/>
                  <a:gd name="connsiteY236" fmla="*/ 2914327 h 6858000"/>
                  <a:gd name="connsiteX237" fmla="*/ 358166 w 4543952"/>
                  <a:gd name="connsiteY237" fmla="*/ 2903544 h 6858000"/>
                  <a:gd name="connsiteX238" fmla="*/ 357138 w 4543952"/>
                  <a:gd name="connsiteY238" fmla="*/ 2897784 h 6858000"/>
                  <a:gd name="connsiteX239" fmla="*/ 341533 w 4543952"/>
                  <a:gd name="connsiteY239" fmla="*/ 2848792 h 6858000"/>
                  <a:gd name="connsiteX240" fmla="*/ 296001 w 4543952"/>
                  <a:gd name="connsiteY240" fmla="*/ 2745351 h 6858000"/>
                  <a:gd name="connsiteX241" fmla="*/ 289670 w 4543952"/>
                  <a:gd name="connsiteY241" fmla="*/ 2770757 h 6858000"/>
                  <a:gd name="connsiteX242" fmla="*/ 290080 w 4543952"/>
                  <a:gd name="connsiteY242" fmla="*/ 2778005 h 6858000"/>
                  <a:gd name="connsiteX243" fmla="*/ 289301 w 4543952"/>
                  <a:gd name="connsiteY243" fmla="*/ 2782304 h 6858000"/>
                  <a:gd name="connsiteX244" fmla="*/ 290501 w 4543952"/>
                  <a:gd name="connsiteY244" fmla="*/ 2785439 h 6858000"/>
                  <a:gd name="connsiteX245" fmla="*/ 290929 w 4543952"/>
                  <a:gd name="connsiteY245" fmla="*/ 2793022 h 6858000"/>
                  <a:gd name="connsiteX246" fmla="*/ 300579 w 4543952"/>
                  <a:gd name="connsiteY246" fmla="*/ 2811779 h 6858000"/>
                  <a:gd name="connsiteX247" fmla="*/ 300582 w 4543952"/>
                  <a:gd name="connsiteY247" fmla="*/ 2811786 h 6858000"/>
                  <a:gd name="connsiteX248" fmla="*/ 300583 w 4543952"/>
                  <a:gd name="connsiteY248" fmla="*/ 2811786 h 6858000"/>
                  <a:gd name="connsiteX249" fmla="*/ 300579 w 4543952"/>
                  <a:gd name="connsiteY249" fmla="*/ 2811779 h 6858000"/>
                  <a:gd name="connsiteX250" fmla="*/ 290501 w 4543952"/>
                  <a:gd name="connsiteY250" fmla="*/ 2785439 h 6858000"/>
                  <a:gd name="connsiteX251" fmla="*/ 290080 w 4543952"/>
                  <a:gd name="connsiteY251" fmla="*/ 2778005 h 6858000"/>
                  <a:gd name="connsiteX252" fmla="*/ 817328 w 4543952"/>
                  <a:gd name="connsiteY252" fmla="*/ 1508457 h 6858000"/>
                  <a:gd name="connsiteX253" fmla="*/ 845421 w 4543952"/>
                  <a:gd name="connsiteY253" fmla="*/ 1596212 h 6858000"/>
                  <a:gd name="connsiteX254" fmla="*/ 843517 w 4543952"/>
                  <a:gd name="connsiteY254" fmla="*/ 1624979 h 6858000"/>
                  <a:gd name="connsiteX255" fmla="*/ 786935 w 4543952"/>
                  <a:gd name="connsiteY255" fmla="*/ 1697752 h 6858000"/>
                  <a:gd name="connsiteX256" fmla="*/ 764267 w 4543952"/>
                  <a:gd name="connsiteY256" fmla="*/ 1733187 h 6858000"/>
                  <a:gd name="connsiteX257" fmla="*/ 722546 w 4543952"/>
                  <a:gd name="connsiteY257" fmla="*/ 1833774 h 6858000"/>
                  <a:gd name="connsiteX258" fmla="*/ 714925 w 4543952"/>
                  <a:gd name="connsiteY258" fmla="*/ 1842157 h 6858000"/>
                  <a:gd name="connsiteX259" fmla="*/ 624434 w 4543952"/>
                  <a:gd name="connsiteY259" fmla="*/ 1916453 h 6858000"/>
                  <a:gd name="connsiteX260" fmla="*/ 609004 w 4543952"/>
                  <a:gd name="connsiteY260" fmla="*/ 1933218 h 6858000"/>
                  <a:gd name="connsiteX261" fmla="*/ 584999 w 4543952"/>
                  <a:gd name="connsiteY261" fmla="*/ 1953412 h 6858000"/>
                  <a:gd name="connsiteX262" fmla="*/ 538516 w 4543952"/>
                  <a:gd name="connsiteY262" fmla="*/ 2016468 h 6858000"/>
                  <a:gd name="connsiteX263" fmla="*/ 523657 w 4543952"/>
                  <a:gd name="connsiteY263" fmla="*/ 2094577 h 6858000"/>
                  <a:gd name="connsiteX264" fmla="*/ 500986 w 4543952"/>
                  <a:gd name="connsiteY264" fmla="*/ 2188878 h 6858000"/>
                  <a:gd name="connsiteX265" fmla="*/ 485746 w 4543952"/>
                  <a:gd name="connsiteY265" fmla="*/ 2228313 h 6858000"/>
                  <a:gd name="connsiteX266" fmla="*/ 456789 w 4543952"/>
                  <a:gd name="connsiteY266" fmla="*/ 2334043 h 6858000"/>
                  <a:gd name="connsiteX267" fmla="*/ 432404 w 4543952"/>
                  <a:gd name="connsiteY267" fmla="*/ 2409484 h 6858000"/>
                  <a:gd name="connsiteX268" fmla="*/ 415303 w 4543952"/>
                  <a:gd name="connsiteY268" fmla="*/ 2435912 h 6858000"/>
                  <a:gd name="connsiteX269" fmla="*/ 415303 w 4543952"/>
                  <a:gd name="connsiteY269" fmla="*/ 2435912 h 6858000"/>
                  <a:gd name="connsiteX270" fmla="*/ 415303 w 4543952"/>
                  <a:gd name="connsiteY270" fmla="*/ 2435912 h 6858000"/>
                  <a:gd name="connsiteX271" fmla="*/ 414227 w 4543952"/>
                  <a:gd name="connsiteY271" fmla="*/ 2440915 h 6858000"/>
                  <a:gd name="connsiteX272" fmla="*/ 409472 w 4543952"/>
                  <a:gd name="connsiteY272" fmla="*/ 2463016 h 6858000"/>
                  <a:gd name="connsiteX273" fmla="*/ 409472 w 4543952"/>
                  <a:gd name="connsiteY273" fmla="*/ 2463017 h 6858000"/>
                  <a:gd name="connsiteX274" fmla="*/ 411535 w 4543952"/>
                  <a:gd name="connsiteY274" fmla="*/ 2490550 h 6858000"/>
                  <a:gd name="connsiteX275" fmla="*/ 418115 w 4543952"/>
                  <a:gd name="connsiteY275" fmla="*/ 2518261 h 6858000"/>
                  <a:gd name="connsiteX276" fmla="*/ 418115 w 4543952"/>
                  <a:gd name="connsiteY276" fmla="*/ 2518264 h 6858000"/>
                  <a:gd name="connsiteX277" fmla="*/ 421759 w 4543952"/>
                  <a:gd name="connsiteY277" fmla="*/ 2545006 h 6858000"/>
                  <a:gd name="connsiteX278" fmla="*/ 417545 w 4543952"/>
                  <a:gd name="connsiteY278" fmla="*/ 2571033 h 6858000"/>
                  <a:gd name="connsiteX279" fmla="*/ 344391 w 4543952"/>
                  <a:gd name="connsiteY279" fmla="*/ 2668000 h 6858000"/>
                  <a:gd name="connsiteX280" fmla="*/ 296001 w 4543952"/>
                  <a:gd name="connsiteY280" fmla="*/ 2745347 h 6858000"/>
                  <a:gd name="connsiteX281" fmla="*/ 296001 w 4543952"/>
                  <a:gd name="connsiteY281" fmla="*/ 2745348 h 6858000"/>
                  <a:gd name="connsiteX282" fmla="*/ 344391 w 4543952"/>
                  <a:gd name="connsiteY282" fmla="*/ 2668001 h 6858000"/>
                  <a:gd name="connsiteX283" fmla="*/ 417545 w 4543952"/>
                  <a:gd name="connsiteY283" fmla="*/ 2571034 h 6858000"/>
                  <a:gd name="connsiteX284" fmla="*/ 421760 w 4543952"/>
                  <a:gd name="connsiteY284" fmla="*/ 2545006 h 6858000"/>
                  <a:gd name="connsiteX285" fmla="*/ 421759 w 4543952"/>
                  <a:gd name="connsiteY285" fmla="*/ 2545006 h 6858000"/>
                  <a:gd name="connsiteX286" fmla="*/ 421760 w 4543952"/>
                  <a:gd name="connsiteY286" fmla="*/ 2545005 h 6858000"/>
                  <a:gd name="connsiteX287" fmla="*/ 418115 w 4543952"/>
                  <a:gd name="connsiteY287" fmla="*/ 2518263 h 6858000"/>
                  <a:gd name="connsiteX288" fmla="*/ 418115 w 4543952"/>
                  <a:gd name="connsiteY288" fmla="*/ 2518261 h 6858000"/>
                  <a:gd name="connsiteX289" fmla="*/ 409472 w 4543952"/>
                  <a:gd name="connsiteY289" fmla="*/ 2463017 h 6858000"/>
                  <a:gd name="connsiteX290" fmla="*/ 414227 w 4543952"/>
                  <a:gd name="connsiteY290" fmla="*/ 2440915 h 6858000"/>
                  <a:gd name="connsiteX291" fmla="*/ 415303 w 4543952"/>
                  <a:gd name="connsiteY291" fmla="*/ 2435912 h 6858000"/>
                  <a:gd name="connsiteX292" fmla="*/ 432404 w 4543952"/>
                  <a:gd name="connsiteY292" fmla="*/ 2409485 h 6858000"/>
                  <a:gd name="connsiteX293" fmla="*/ 456789 w 4543952"/>
                  <a:gd name="connsiteY293" fmla="*/ 2334044 h 6858000"/>
                  <a:gd name="connsiteX294" fmla="*/ 485746 w 4543952"/>
                  <a:gd name="connsiteY294" fmla="*/ 2228314 h 6858000"/>
                  <a:gd name="connsiteX295" fmla="*/ 500986 w 4543952"/>
                  <a:gd name="connsiteY295" fmla="*/ 2188879 h 6858000"/>
                  <a:gd name="connsiteX296" fmla="*/ 523657 w 4543952"/>
                  <a:gd name="connsiteY296" fmla="*/ 2094578 h 6858000"/>
                  <a:gd name="connsiteX297" fmla="*/ 538516 w 4543952"/>
                  <a:gd name="connsiteY297" fmla="*/ 2016469 h 6858000"/>
                  <a:gd name="connsiteX298" fmla="*/ 584999 w 4543952"/>
                  <a:gd name="connsiteY298" fmla="*/ 1953413 h 6858000"/>
                  <a:gd name="connsiteX299" fmla="*/ 609004 w 4543952"/>
                  <a:gd name="connsiteY299" fmla="*/ 1933219 h 6858000"/>
                  <a:gd name="connsiteX300" fmla="*/ 624434 w 4543952"/>
                  <a:gd name="connsiteY300" fmla="*/ 1916454 h 6858000"/>
                  <a:gd name="connsiteX301" fmla="*/ 714925 w 4543952"/>
                  <a:gd name="connsiteY301" fmla="*/ 1842158 h 6858000"/>
                  <a:gd name="connsiteX302" fmla="*/ 722546 w 4543952"/>
                  <a:gd name="connsiteY302" fmla="*/ 1833775 h 6858000"/>
                  <a:gd name="connsiteX303" fmla="*/ 764267 w 4543952"/>
                  <a:gd name="connsiteY303" fmla="*/ 1733188 h 6858000"/>
                  <a:gd name="connsiteX304" fmla="*/ 786936 w 4543952"/>
                  <a:gd name="connsiteY304" fmla="*/ 1697753 h 6858000"/>
                  <a:gd name="connsiteX305" fmla="*/ 843517 w 4543952"/>
                  <a:gd name="connsiteY305" fmla="*/ 1624980 h 6858000"/>
                  <a:gd name="connsiteX306" fmla="*/ 845422 w 4543952"/>
                  <a:gd name="connsiteY306" fmla="*/ 1596213 h 6858000"/>
                  <a:gd name="connsiteX307" fmla="*/ 798723 w 4543952"/>
                  <a:gd name="connsiteY307" fmla="*/ 1459072 h 6858000"/>
                  <a:gd name="connsiteX308" fmla="*/ 807941 w 4543952"/>
                  <a:gd name="connsiteY308" fmla="*/ 1481571 h 6858000"/>
                  <a:gd name="connsiteX309" fmla="*/ 798724 w 4543952"/>
                  <a:gd name="connsiteY309" fmla="*/ 1459073 h 6858000"/>
                  <a:gd name="connsiteX310" fmla="*/ 779530 w 4543952"/>
                  <a:gd name="connsiteY310" fmla="*/ 1268757 h 6858000"/>
                  <a:gd name="connsiteX311" fmla="*/ 774363 w 4543952"/>
                  <a:gd name="connsiteY311" fmla="*/ 1286068 h 6858000"/>
                  <a:gd name="connsiteX312" fmla="*/ 752025 w 4543952"/>
                  <a:gd name="connsiteY312" fmla="*/ 1350626 h 6858000"/>
                  <a:gd name="connsiteX313" fmla="*/ 757620 w 4543952"/>
                  <a:gd name="connsiteY313" fmla="*/ 1413839 h 6858000"/>
                  <a:gd name="connsiteX314" fmla="*/ 752026 w 4543952"/>
                  <a:gd name="connsiteY314" fmla="*/ 1350627 h 6858000"/>
                  <a:gd name="connsiteX315" fmla="*/ 774363 w 4543952"/>
                  <a:gd name="connsiteY315" fmla="*/ 1286069 h 6858000"/>
                  <a:gd name="connsiteX316" fmla="*/ 779530 w 4543952"/>
                  <a:gd name="connsiteY316" fmla="*/ 1268757 h 6858000"/>
                  <a:gd name="connsiteX317" fmla="*/ 837801 w 4543952"/>
                  <a:gd name="connsiteY317" fmla="*/ 773034 h 6858000"/>
                  <a:gd name="connsiteX318" fmla="*/ 829801 w 4543952"/>
                  <a:gd name="connsiteY318" fmla="*/ 854378 h 6858000"/>
                  <a:gd name="connsiteX319" fmla="*/ 798747 w 4543952"/>
                  <a:gd name="connsiteY319" fmla="*/ 915342 h 6858000"/>
                  <a:gd name="connsiteX320" fmla="*/ 788269 w 4543952"/>
                  <a:gd name="connsiteY320" fmla="*/ 927154 h 6858000"/>
                  <a:gd name="connsiteX321" fmla="*/ 791889 w 4543952"/>
                  <a:gd name="connsiteY321" fmla="*/ 1097086 h 6858000"/>
                  <a:gd name="connsiteX322" fmla="*/ 796271 w 4543952"/>
                  <a:gd name="connsiteY322" fmla="*/ 1123184 h 6858000"/>
                  <a:gd name="connsiteX323" fmla="*/ 771553 w 4543952"/>
                  <a:gd name="connsiteY323" fmla="*/ 1184028 h 6858000"/>
                  <a:gd name="connsiteX324" fmla="*/ 796272 w 4543952"/>
                  <a:gd name="connsiteY324" fmla="*/ 1123185 h 6858000"/>
                  <a:gd name="connsiteX325" fmla="*/ 791890 w 4543952"/>
                  <a:gd name="connsiteY325" fmla="*/ 1097087 h 6858000"/>
                  <a:gd name="connsiteX326" fmla="*/ 788270 w 4543952"/>
                  <a:gd name="connsiteY326" fmla="*/ 927155 h 6858000"/>
                  <a:gd name="connsiteX327" fmla="*/ 798748 w 4543952"/>
                  <a:gd name="connsiteY327" fmla="*/ 915343 h 6858000"/>
                  <a:gd name="connsiteX328" fmla="*/ 829801 w 4543952"/>
                  <a:gd name="connsiteY328" fmla="*/ 854379 h 6858000"/>
                  <a:gd name="connsiteX329" fmla="*/ 837801 w 4543952"/>
                  <a:gd name="connsiteY329" fmla="*/ 773035 h 6858000"/>
                  <a:gd name="connsiteX330" fmla="*/ 782400 w 4543952"/>
                  <a:gd name="connsiteY330" fmla="*/ 517850 h 6858000"/>
                  <a:gd name="connsiteX331" fmla="*/ 791317 w 4543952"/>
                  <a:gd name="connsiteY331" fmla="*/ 556046 h 6858000"/>
                  <a:gd name="connsiteX332" fmla="*/ 797795 w 4543952"/>
                  <a:gd name="connsiteY332" fmla="*/ 580049 h 6858000"/>
                  <a:gd name="connsiteX333" fmla="*/ 801176 w 4543952"/>
                  <a:gd name="connsiteY333" fmla="*/ 642536 h 6858000"/>
                  <a:gd name="connsiteX334" fmla="*/ 813700 w 4543952"/>
                  <a:gd name="connsiteY334" fmla="*/ 694927 h 6858000"/>
                  <a:gd name="connsiteX335" fmla="*/ 801177 w 4543952"/>
                  <a:gd name="connsiteY335" fmla="*/ 642537 h 6858000"/>
                  <a:gd name="connsiteX336" fmla="*/ 797796 w 4543952"/>
                  <a:gd name="connsiteY336" fmla="*/ 580050 h 6858000"/>
                  <a:gd name="connsiteX337" fmla="*/ 791318 w 4543952"/>
                  <a:gd name="connsiteY337" fmla="*/ 556047 h 6858000"/>
                  <a:gd name="connsiteX338" fmla="*/ 783887 w 4543952"/>
                  <a:gd name="connsiteY338" fmla="*/ 313532 h 6858000"/>
                  <a:gd name="connsiteX339" fmla="*/ 786245 w 4543952"/>
                  <a:gd name="connsiteY339" fmla="*/ 324057 h 6858000"/>
                  <a:gd name="connsiteX340" fmla="*/ 784459 w 4543952"/>
                  <a:gd name="connsiteY340" fmla="*/ 338869 h 6858000"/>
                  <a:gd name="connsiteX341" fmla="*/ 784454 w 4543952"/>
                  <a:gd name="connsiteY341" fmla="*/ 338897 h 6858000"/>
                  <a:gd name="connsiteX342" fmla="*/ 778363 w 4543952"/>
                  <a:gd name="connsiteY342" fmla="*/ 367327 h 6858000"/>
                  <a:gd name="connsiteX343" fmla="*/ 774553 w 4543952"/>
                  <a:gd name="connsiteY343" fmla="*/ 395639 h 6858000"/>
                  <a:gd name="connsiteX344" fmla="*/ 784454 w 4543952"/>
                  <a:gd name="connsiteY344" fmla="*/ 338897 h 6858000"/>
                  <a:gd name="connsiteX345" fmla="*/ 784460 w 4543952"/>
                  <a:gd name="connsiteY345" fmla="*/ 338870 h 6858000"/>
                  <a:gd name="connsiteX346" fmla="*/ 783888 w 4543952"/>
                  <a:gd name="connsiteY346" fmla="*/ 313533 h 6858000"/>
                  <a:gd name="connsiteX347" fmla="*/ 761560 w 4543952"/>
                  <a:gd name="connsiteY347" fmla="*/ 281567 h 6858000"/>
                  <a:gd name="connsiteX348" fmla="*/ 766454 w 4543952"/>
                  <a:gd name="connsiteY348" fmla="*/ 295414 h 6858000"/>
                  <a:gd name="connsiteX349" fmla="*/ 766455 w 4543952"/>
                  <a:gd name="connsiteY349" fmla="*/ 295414 h 6858000"/>
                  <a:gd name="connsiteX350" fmla="*/ 774880 w 4543952"/>
                  <a:gd name="connsiteY350" fmla="*/ 24485 h 6858000"/>
                  <a:gd name="connsiteX351" fmla="*/ 777142 w 4543952"/>
                  <a:gd name="connsiteY351" fmla="*/ 74128 h 6858000"/>
                  <a:gd name="connsiteX352" fmla="*/ 767023 w 4543952"/>
                  <a:gd name="connsiteY352" fmla="*/ 151568 h 6858000"/>
                  <a:gd name="connsiteX353" fmla="*/ 766824 w 4543952"/>
                  <a:gd name="connsiteY353" fmla="*/ 153387 h 6858000"/>
                  <a:gd name="connsiteX354" fmla="*/ 763010 w 4543952"/>
                  <a:gd name="connsiteY354" fmla="*/ 177270 h 6858000"/>
                  <a:gd name="connsiteX355" fmla="*/ 758551 w 4543952"/>
                  <a:gd name="connsiteY355" fmla="*/ 228943 h 6858000"/>
                  <a:gd name="connsiteX356" fmla="*/ 766824 w 4543952"/>
                  <a:gd name="connsiteY356" fmla="*/ 153387 h 6858000"/>
                  <a:gd name="connsiteX357" fmla="*/ 771220 w 4543952"/>
                  <a:gd name="connsiteY357" fmla="*/ 125860 h 6858000"/>
                  <a:gd name="connsiteX358" fmla="*/ 777143 w 4543952"/>
                  <a:gd name="connsiteY358" fmla="*/ 74128 h 6858000"/>
                  <a:gd name="connsiteX359" fmla="*/ 313354 w 4543952"/>
                  <a:gd name="connsiteY359" fmla="*/ 0 h 6858000"/>
                  <a:gd name="connsiteX360" fmla="*/ 777461 w 4543952"/>
                  <a:gd name="connsiteY360" fmla="*/ 0 h 6858000"/>
                  <a:gd name="connsiteX361" fmla="*/ 774743 w 4543952"/>
                  <a:gd name="connsiteY361" fmla="*/ 21485 h 6858000"/>
                  <a:gd name="connsiteX362" fmla="*/ 777461 w 4543952"/>
                  <a:gd name="connsiteY362" fmla="*/ 0 h 6858000"/>
                  <a:gd name="connsiteX363" fmla="*/ 4543952 w 4543952"/>
                  <a:gd name="connsiteY363" fmla="*/ 1 h 6858000"/>
                  <a:gd name="connsiteX364" fmla="*/ 4543952 w 4543952"/>
                  <a:gd name="connsiteY364" fmla="*/ 6858000 h 6858000"/>
                  <a:gd name="connsiteX365" fmla="*/ 284400 w 4543952"/>
                  <a:gd name="connsiteY365" fmla="*/ 6858000 h 6858000"/>
                  <a:gd name="connsiteX366" fmla="*/ 112147 w 4543952"/>
                  <a:gd name="connsiteY366" fmla="*/ 6858000 h 6858000"/>
                  <a:gd name="connsiteX367" fmla="*/ 102447 w 4543952"/>
                  <a:gd name="connsiteY367" fmla="*/ 6815515 h 6858000"/>
                  <a:gd name="connsiteX368" fmla="*/ 83396 w 4543952"/>
                  <a:gd name="connsiteY368" fmla="*/ 6748457 h 6858000"/>
                  <a:gd name="connsiteX369" fmla="*/ 61870 w 4543952"/>
                  <a:gd name="connsiteY369" fmla="*/ 6584811 h 6858000"/>
                  <a:gd name="connsiteX370" fmla="*/ 41105 w 4543952"/>
                  <a:gd name="connsiteY370" fmla="*/ 6415832 h 6858000"/>
                  <a:gd name="connsiteX371" fmla="*/ 34247 w 4543952"/>
                  <a:gd name="connsiteY371" fmla="*/ 6323057 h 6858000"/>
                  <a:gd name="connsiteX372" fmla="*/ 23386 w 4543952"/>
                  <a:gd name="connsiteY372" fmla="*/ 6242092 h 6858000"/>
                  <a:gd name="connsiteX373" fmla="*/ 16528 w 4543952"/>
                  <a:gd name="connsiteY373" fmla="*/ 6171604 h 6858000"/>
                  <a:gd name="connsiteX374" fmla="*/ 2622 w 4543952"/>
                  <a:gd name="connsiteY374" fmla="*/ 6059396 h 6858000"/>
                  <a:gd name="connsiteX375" fmla="*/ 0 w 4543952"/>
                  <a:gd name="connsiteY375" fmla="*/ 6041768 h 6858000"/>
                  <a:gd name="connsiteX376" fmla="*/ 0 w 4543952"/>
                  <a:gd name="connsiteY376" fmla="*/ 6000936 h 6858000"/>
                  <a:gd name="connsiteX377" fmla="*/ 3670 w 4543952"/>
                  <a:gd name="connsiteY377" fmla="*/ 5957594 h 6858000"/>
                  <a:gd name="connsiteX378" fmla="*/ 0 w 4543952"/>
                  <a:gd name="connsiteY378" fmla="*/ 5912510 h 6858000"/>
                  <a:gd name="connsiteX379" fmla="*/ 0 w 4543952"/>
                  <a:gd name="connsiteY379" fmla="*/ 5886400 h 6858000"/>
                  <a:gd name="connsiteX380" fmla="*/ 1098 w 4543952"/>
                  <a:gd name="connsiteY380" fmla="*/ 5864317 h 6858000"/>
                  <a:gd name="connsiteX381" fmla="*/ 24720 w 4543952"/>
                  <a:gd name="connsiteY381" fmla="*/ 5790591 h 6858000"/>
                  <a:gd name="connsiteX382" fmla="*/ 26434 w 4543952"/>
                  <a:gd name="connsiteY382" fmla="*/ 5781829 h 6858000"/>
                  <a:gd name="connsiteX383" fmla="*/ 35771 w 4543952"/>
                  <a:gd name="connsiteY383" fmla="*/ 5733439 h 6858000"/>
                  <a:gd name="connsiteX384" fmla="*/ 38819 w 4543952"/>
                  <a:gd name="connsiteY384" fmla="*/ 5706958 h 6858000"/>
                  <a:gd name="connsiteX385" fmla="*/ 58250 w 4543952"/>
                  <a:gd name="connsiteY385" fmla="*/ 5606371 h 6858000"/>
                  <a:gd name="connsiteX386" fmla="*/ 67394 w 4543952"/>
                  <a:gd name="connsiteY386" fmla="*/ 5548459 h 6858000"/>
                  <a:gd name="connsiteX387" fmla="*/ 66060 w 4543952"/>
                  <a:gd name="connsiteY387" fmla="*/ 5501593 h 6858000"/>
                  <a:gd name="connsiteX388" fmla="*/ 64346 w 4543952"/>
                  <a:gd name="connsiteY388" fmla="*/ 5419294 h 6858000"/>
                  <a:gd name="connsiteX389" fmla="*/ 59964 w 4543952"/>
                  <a:gd name="connsiteY389" fmla="*/ 5393004 h 6858000"/>
                  <a:gd name="connsiteX390" fmla="*/ 72538 w 4543952"/>
                  <a:gd name="connsiteY390" fmla="*/ 5274128 h 6858000"/>
                  <a:gd name="connsiteX391" fmla="*/ 73490 w 4543952"/>
                  <a:gd name="connsiteY391" fmla="*/ 5206307 h 6858000"/>
                  <a:gd name="connsiteX392" fmla="*/ 89113 w 4543952"/>
                  <a:gd name="connsiteY392" fmla="*/ 5129915 h 6858000"/>
                  <a:gd name="connsiteX393" fmla="*/ 88351 w 4543952"/>
                  <a:gd name="connsiteY393" fmla="*/ 5107626 h 6858000"/>
                  <a:gd name="connsiteX394" fmla="*/ 87016 w 4543952"/>
                  <a:gd name="connsiteY394" fmla="*/ 5082669 h 6858000"/>
                  <a:gd name="connsiteX395" fmla="*/ 85872 w 4543952"/>
                  <a:gd name="connsiteY395" fmla="*/ 5006085 h 6858000"/>
                  <a:gd name="connsiteX396" fmla="*/ 80158 w 4543952"/>
                  <a:gd name="connsiteY396" fmla="*/ 4959601 h 6858000"/>
                  <a:gd name="connsiteX397" fmla="*/ 83586 w 4543952"/>
                  <a:gd name="connsiteY397" fmla="*/ 4871018 h 6858000"/>
                  <a:gd name="connsiteX398" fmla="*/ 78634 w 4543952"/>
                  <a:gd name="connsiteY398" fmla="*/ 4838249 h 6858000"/>
                  <a:gd name="connsiteX399" fmla="*/ 78062 w 4543952"/>
                  <a:gd name="connsiteY399" fmla="*/ 4755380 h 6858000"/>
                  <a:gd name="connsiteX400" fmla="*/ 80920 w 4543952"/>
                  <a:gd name="connsiteY400" fmla="*/ 4681082 h 6858000"/>
                  <a:gd name="connsiteX401" fmla="*/ 79396 w 4543952"/>
                  <a:gd name="connsiteY401" fmla="*/ 4609451 h 6858000"/>
                  <a:gd name="connsiteX402" fmla="*/ 73110 w 4543952"/>
                  <a:gd name="connsiteY402" fmla="*/ 4558206 h 6858000"/>
                  <a:gd name="connsiteX403" fmla="*/ 69300 w 4543952"/>
                  <a:gd name="connsiteY403" fmla="*/ 4502578 h 6858000"/>
                  <a:gd name="connsiteX404" fmla="*/ 46629 w 4543952"/>
                  <a:gd name="connsiteY404" fmla="*/ 4349221 h 6858000"/>
                  <a:gd name="connsiteX405" fmla="*/ 52153 w 4543952"/>
                  <a:gd name="connsiteY405" fmla="*/ 4320836 h 6858000"/>
                  <a:gd name="connsiteX406" fmla="*/ 57297 w 4543952"/>
                  <a:gd name="connsiteY406" fmla="*/ 4159666 h 6858000"/>
                  <a:gd name="connsiteX407" fmla="*/ 56915 w 4543952"/>
                  <a:gd name="connsiteY407" fmla="*/ 4124613 h 6858000"/>
                  <a:gd name="connsiteX408" fmla="*/ 79396 w 4543952"/>
                  <a:gd name="connsiteY408" fmla="*/ 4030502 h 6858000"/>
                  <a:gd name="connsiteX409" fmla="*/ 43771 w 4543952"/>
                  <a:gd name="connsiteY409" fmla="*/ 3885337 h 6858000"/>
                  <a:gd name="connsiteX410" fmla="*/ 426 w 4543952"/>
                  <a:gd name="connsiteY410" fmla="*/ 3786776 h 6858000"/>
                  <a:gd name="connsiteX411" fmla="*/ 0 w 4543952"/>
                  <a:gd name="connsiteY411" fmla="*/ 3773896 h 6858000"/>
                  <a:gd name="connsiteX412" fmla="*/ 0 w 4543952"/>
                  <a:gd name="connsiteY412" fmla="*/ 3393881 h 6858000"/>
                  <a:gd name="connsiteX413" fmla="*/ 11838 w 4543952"/>
                  <a:gd name="connsiteY413" fmla="*/ 3359515 h 6858000"/>
                  <a:gd name="connsiteX414" fmla="*/ 12910 w 4543952"/>
                  <a:gd name="connsiteY414" fmla="*/ 3318770 h 6858000"/>
                  <a:gd name="connsiteX415" fmla="*/ 6718 w 4543952"/>
                  <a:gd name="connsiteY415" fmla="*/ 3304078 h 6858000"/>
                  <a:gd name="connsiteX416" fmla="*/ 0 w 4543952"/>
                  <a:gd name="connsiteY416" fmla="*/ 3297656 h 6858000"/>
                  <a:gd name="connsiteX417" fmla="*/ 0 w 4543952"/>
                  <a:gd name="connsiteY417" fmla="*/ 3207866 h 6858000"/>
                  <a:gd name="connsiteX418" fmla="*/ 15553 w 4543952"/>
                  <a:gd name="connsiteY418" fmla="*/ 3186770 h 6858000"/>
                  <a:gd name="connsiteX419" fmla="*/ 36341 w 4543952"/>
                  <a:gd name="connsiteY419" fmla="*/ 3107499 h 6858000"/>
                  <a:gd name="connsiteX420" fmla="*/ 38057 w 4543952"/>
                  <a:gd name="connsiteY420" fmla="*/ 3042727 h 6858000"/>
                  <a:gd name="connsiteX421" fmla="*/ 54249 w 4543952"/>
                  <a:gd name="connsiteY421" fmla="*/ 2901942 h 6858000"/>
                  <a:gd name="connsiteX422" fmla="*/ 77300 w 4543952"/>
                  <a:gd name="connsiteY422" fmla="*/ 2809929 h 6858000"/>
                  <a:gd name="connsiteX423" fmla="*/ 103399 w 4543952"/>
                  <a:gd name="connsiteY423" fmla="*/ 2743825 h 6858000"/>
                  <a:gd name="connsiteX424" fmla="*/ 137500 w 4543952"/>
                  <a:gd name="connsiteY424" fmla="*/ 2649142 h 6858000"/>
                  <a:gd name="connsiteX425" fmla="*/ 155217 w 4543952"/>
                  <a:gd name="connsiteY425" fmla="*/ 2554078 h 6858000"/>
                  <a:gd name="connsiteX426" fmla="*/ 177507 w 4543952"/>
                  <a:gd name="connsiteY426" fmla="*/ 2485306 h 6858000"/>
                  <a:gd name="connsiteX427" fmla="*/ 192748 w 4543952"/>
                  <a:gd name="connsiteY427" fmla="*/ 2401291 h 6858000"/>
                  <a:gd name="connsiteX428" fmla="*/ 193318 w 4543952"/>
                  <a:gd name="connsiteY428" fmla="*/ 2330805 h 6858000"/>
                  <a:gd name="connsiteX429" fmla="*/ 190652 w 4543952"/>
                  <a:gd name="connsiteY429" fmla="*/ 2220311 h 6858000"/>
                  <a:gd name="connsiteX430" fmla="*/ 236753 w 4543952"/>
                  <a:gd name="connsiteY430" fmla="*/ 2085053 h 6858000"/>
                  <a:gd name="connsiteX431" fmla="*/ 247042 w 4543952"/>
                  <a:gd name="connsiteY431" fmla="*/ 2030377 h 6858000"/>
                  <a:gd name="connsiteX432" fmla="*/ 251804 w 4543952"/>
                  <a:gd name="connsiteY432" fmla="*/ 1978939 h 6858000"/>
                  <a:gd name="connsiteX433" fmla="*/ 282475 w 4543952"/>
                  <a:gd name="connsiteY433" fmla="*/ 1869779 h 6858000"/>
                  <a:gd name="connsiteX434" fmla="*/ 292573 w 4543952"/>
                  <a:gd name="connsiteY434" fmla="*/ 1825392 h 6858000"/>
                  <a:gd name="connsiteX435" fmla="*/ 292381 w 4543952"/>
                  <a:gd name="connsiteY435" fmla="*/ 1763286 h 6858000"/>
                  <a:gd name="connsiteX436" fmla="*/ 306480 w 4543952"/>
                  <a:gd name="connsiteY436" fmla="*/ 1650316 h 6858000"/>
                  <a:gd name="connsiteX437" fmla="*/ 347629 w 4543952"/>
                  <a:gd name="connsiteY437" fmla="*/ 1537536 h 6858000"/>
                  <a:gd name="connsiteX438" fmla="*/ 343629 w 4543952"/>
                  <a:gd name="connsiteY438" fmla="*/ 1489719 h 6858000"/>
                  <a:gd name="connsiteX439" fmla="*/ 344581 w 4543952"/>
                  <a:gd name="connsiteY439" fmla="*/ 1472574 h 6858000"/>
                  <a:gd name="connsiteX440" fmla="*/ 367252 w 4543952"/>
                  <a:gd name="connsiteY440" fmla="*/ 1318455 h 6858000"/>
                  <a:gd name="connsiteX441" fmla="*/ 369728 w 4543952"/>
                  <a:gd name="connsiteY441" fmla="*/ 1303023 h 6858000"/>
                  <a:gd name="connsiteX442" fmla="*/ 389921 w 4543952"/>
                  <a:gd name="connsiteY442" fmla="*/ 1230632 h 6858000"/>
                  <a:gd name="connsiteX443" fmla="*/ 402495 w 4543952"/>
                  <a:gd name="connsiteY443" fmla="*/ 1048124 h 6858000"/>
                  <a:gd name="connsiteX444" fmla="*/ 404019 w 4543952"/>
                  <a:gd name="connsiteY444" fmla="*/ 1036886 h 6858000"/>
                  <a:gd name="connsiteX445" fmla="*/ 393923 w 4543952"/>
                  <a:gd name="connsiteY445" fmla="*/ 975732 h 6858000"/>
                  <a:gd name="connsiteX446" fmla="*/ 379634 w 4543952"/>
                  <a:gd name="connsiteY446" fmla="*/ 945443 h 6858000"/>
                  <a:gd name="connsiteX447" fmla="*/ 364774 w 4543952"/>
                  <a:gd name="connsiteY447" fmla="*/ 898197 h 6858000"/>
                  <a:gd name="connsiteX448" fmla="*/ 359250 w 4543952"/>
                  <a:gd name="connsiteY448" fmla="*/ 850188 h 6858000"/>
                  <a:gd name="connsiteX449" fmla="*/ 381730 w 4543952"/>
                  <a:gd name="connsiteY449" fmla="*/ 769604 h 6858000"/>
                  <a:gd name="connsiteX450" fmla="*/ 384016 w 4543952"/>
                  <a:gd name="connsiteY450" fmla="*/ 740267 h 6858000"/>
                  <a:gd name="connsiteX451" fmla="*/ 394875 w 4543952"/>
                  <a:gd name="connsiteY451" fmla="*/ 674922 h 6858000"/>
                  <a:gd name="connsiteX452" fmla="*/ 394113 w 4543952"/>
                  <a:gd name="connsiteY452" fmla="*/ 617771 h 6858000"/>
                  <a:gd name="connsiteX453" fmla="*/ 376776 w 4543952"/>
                  <a:gd name="connsiteY453" fmla="*/ 571859 h 6858000"/>
                  <a:gd name="connsiteX454" fmla="*/ 373348 w 4543952"/>
                  <a:gd name="connsiteY454" fmla="*/ 505181 h 6858000"/>
                  <a:gd name="connsiteX455" fmla="*/ 385920 w 4543952"/>
                  <a:gd name="connsiteY455" fmla="*/ 462125 h 6858000"/>
                  <a:gd name="connsiteX456" fmla="*/ 387634 w 4543952"/>
                  <a:gd name="connsiteY456" fmla="*/ 453363 h 6858000"/>
                  <a:gd name="connsiteX457" fmla="*/ 388399 w 4543952"/>
                  <a:gd name="connsiteY457" fmla="*/ 340773 h 6858000"/>
                  <a:gd name="connsiteX458" fmla="*/ 350487 w 4543952"/>
                  <a:gd name="connsiteY458" fmla="*/ 200181 h 6858000"/>
                  <a:gd name="connsiteX459" fmla="*/ 342485 w 4543952"/>
                  <a:gd name="connsiteY459" fmla="*/ 176938 h 6858000"/>
                  <a:gd name="connsiteX460" fmla="*/ 328579 w 4543952"/>
                  <a:gd name="connsiteY460" fmla="*/ 63586 h 6858000"/>
                  <a:gd name="connsiteX461" fmla="*/ 314480 w 4543952"/>
                  <a:gd name="connsiteY461" fmla="*/ 28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Lst>
                <a:rect l="l" t="t" r="r" b="b"/>
                <a:pathLst>
                  <a:path w="4543952" h="6858000">
                    <a:moveTo>
                      <a:pt x="328959" y="6564619"/>
                    </a:moveTo>
                    <a:lnTo>
                      <a:pt x="306480" y="6588624"/>
                    </a:lnTo>
                    <a:cubicBezTo>
                      <a:pt x="298003" y="6597577"/>
                      <a:pt x="291954" y="6611341"/>
                      <a:pt x="289858" y="6625223"/>
                    </a:cubicBezTo>
                    <a:lnTo>
                      <a:pt x="289858" y="6625224"/>
                    </a:lnTo>
                    <a:lnTo>
                      <a:pt x="289870" y="6645551"/>
                    </a:lnTo>
                    <a:lnTo>
                      <a:pt x="296953" y="6662539"/>
                    </a:lnTo>
                    <a:lnTo>
                      <a:pt x="296953" y="6662541"/>
                    </a:lnTo>
                    <a:lnTo>
                      <a:pt x="296954" y="6662543"/>
                    </a:lnTo>
                    <a:lnTo>
                      <a:pt x="311551" y="6702975"/>
                    </a:lnTo>
                    <a:lnTo>
                      <a:pt x="297715" y="6742551"/>
                    </a:lnTo>
                    <a:lnTo>
                      <a:pt x="297714" y="6742554"/>
                    </a:lnTo>
                    <a:lnTo>
                      <a:pt x="283011" y="6776799"/>
                    </a:lnTo>
                    <a:lnTo>
                      <a:pt x="278238" y="6812061"/>
                    </a:lnTo>
                    <a:lnTo>
                      <a:pt x="278237" y="6812062"/>
                    </a:lnTo>
                    <a:lnTo>
                      <a:pt x="278237" y="6812063"/>
                    </a:lnTo>
                    <a:lnTo>
                      <a:pt x="278238" y="6812061"/>
                    </a:lnTo>
                    <a:lnTo>
                      <a:pt x="297714" y="6742554"/>
                    </a:lnTo>
                    <a:lnTo>
                      <a:pt x="297715" y="6742552"/>
                    </a:lnTo>
                    <a:cubicBezTo>
                      <a:pt x="306003" y="6729218"/>
                      <a:pt x="311147" y="6716168"/>
                      <a:pt x="311551" y="6702976"/>
                    </a:cubicBezTo>
                    <a:lnTo>
                      <a:pt x="311551" y="6702975"/>
                    </a:lnTo>
                    <a:lnTo>
                      <a:pt x="308405" y="6683026"/>
                    </a:lnTo>
                    <a:lnTo>
                      <a:pt x="296954" y="6662543"/>
                    </a:lnTo>
                    <a:lnTo>
                      <a:pt x="296953" y="6662540"/>
                    </a:lnTo>
                    <a:lnTo>
                      <a:pt x="296953" y="6662539"/>
                    </a:lnTo>
                    <a:lnTo>
                      <a:pt x="289858" y="6625224"/>
                    </a:lnTo>
                    <a:lnTo>
                      <a:pt x="306480" y="6588625"/>
                    </a:lnTo>
                    <a:cubicBezTo>
                      <a:pt x="312576" y="6582146"/>
                      <a:pt x="318672" y="6575478"/>
                      <a:pt x="328959" y="6564620"/>
                    </a:cubicBezTo>
                    <a:close/>
                    <a:moveTo>
                      <a:pt x="248638" y="6438980"/>
                    </a:moveTo>
                    <a:cubicBezTo>
                      <a:pt x="258140" y="6444076"/>
                      <a:pt x="265617" y="6451649"/>
                      <a:pt x="268569" y="6463840"/>
                    </a:cubicBezTo>
                    <a:lnTo>
                      <a:pt x="268572" y="6463848"/>
                    </a:lnTo>
                    <a:lnTo>
                      <a:pt x="279556" y="6508051"/>
                    </a:lnTo>
                    <a:lnTo>
                      <a:pt x="282367" y="6513011"/>
                    </a:lnTo>
                    <a:lnTo>
                      <a:pt x="284834" y="6521803"/>
                    </a:lnTo>
                    <a:lnTo>
                      <a:pt x="301172" y="6546194"/>
                    </a:lnTo>
                    <a:lnTo>
                      <a:pt x="301172" y="6546193"/>
                    </a:lnTo>
                    <a:lnTo>
                      <a:pt x="282367" y="6513011"/>
                    </a:lnTo>
                    <a:lnTo>
                      <a:pt x="268572" y="6463848"/>
                    </a:lnTo>
                    <a:lnTo>
                      <a:pt x="268569" y="6463839"/>
                    </a:lnTo>
                    <a:close/>
                    <a:moveTo>
                      <a:pt x="166047" y="6392242"/>
                    </a:moveTo>
                    <a:lnTo>
                      <a:pt x="173364" y="6407332"/>
                    </a:lnTo>
                    <a:lnTo>
                      <a:pt x="173364" y="6407331"/>
                    </a:lnTo>
                    <a:close/>
                    <a:moveTo>
                      <a:pt x="401733" y="4221390"/>
                    </a:moveTo>
                    <a:lnTo>
                      <a:pt x="396017" y="4253013"/>
                    </a:lnTo>
                    <a:cubicBezTo>
                      <a:pt x="383824" y="4277400"/>
                      <a:pt x="368204" y="4300069"/>
                      <a:pt x="356201" y="4324644"/>
                    </a:cubicBezTo>
                    <a:cubicBezTo>
                      <a:pt x="350487" y="4336456"/>
                      <a:pt x="347439" y="4350553"/>
                      <a:pt x="347247" y="4363889"/>
                    </a:cubicBezTo>
                    <a:lnTo>
                      <a:pt x="347247" y="4363890"/>
                    </a:lnTo>
                    <a:cubicBezTo>
                      <a:pt x="346295" y="4403325"/>
                      <a:pt x="346295" y="4442761"/>
                      <a:pt x="348009" y="4482004"/>
                    </a:cubicBezTo>
                    <a:cubicBezTo>
                      <a:pt x="350677" y="4546776"/>
                      <a:pt x="351249" y="4612500"/>
                      <a:pt x="408019" y="4659174"/>
                    </a:cubicBezTo>
                    <a:cubicBezTo>
                      <a:pt x="412591" y="4662986"/>
                      <a:pt x="415259" y="4671176"/>
                      <a:pt x="416021" y="4677655"/>
                    </a:cubicBezTo>
                    <a:cubicBezTo>
                      <a:pt x="419640" y="4707564"/>
                      <a:pt x="420022" y="4738235"/>
                      <a:pt x="425928" y="4767764"/>
                    </a:cubicBezTo>
                    <a:lnTo>
                      <a:pt x="427237" y="4800482"/>
                    </a:lnTo>
                    <a:lnTo>
                      <a:pt x="412401" y="4828915"/>
                    </a:lnTo>
                    <a:cubicBezTo>
                      <a:pt x="404115" y="4837702"/>
                      <a:pt x="397114" y="4847213"/>
                      <a:pt x="391971" y="4857316"/>
                    </a:cubicBezTo>
                    <a:lnTo>
                      <a:pt x="390221" y="4863342"/>
                    </a:lnTo>
                    <a:lnTo>
                      <a:pt x="387469" y="4867613"/>
                    </a:lnTo>
                    <a:lnTo>
                      <a:pt x="382691" y="4889274"/>
                    </a:lnTo>
                    <a:lnTo>
                      <a:pt x="382691" y="4889275"/>
                    </a:lnTo>
                    <a:cubicBezTo>
                      <a:pt x="382122" y="4896713"/>
                      <a:pt x="382634" y="4904357"/>
                      <a:pt x="384396" y="4912168"/>
                    </a:cubicBezTo>
                    <a:lnTo>
                      <a:pt x="385799" y="4933804"/>
                    </a:lnTo>
                    <a:lnTo>
                      <a:pt x="378247" y="4957452"/>
                    </a:lnTo>
                    <a:lnTo>
                      <a:pt x="360964" y="4987036"/>
                    </a:lnTo>
                    <a:cubicBezTo>
                      <a:pt x="349725" y="5003800"/>
                      <a:pt x="335627" y="5022851"/>
                      <a:pt x="334485" y="5041520"/>
                    </a:cubicBezTo>
                    <a:cubicBezTo>
                      <a:pt x="333557" y="5057380"/>
                      <a:pt x="327458" y="5072410"/>
                      <a:pt x="321371" y="5087422"/>
                    </a:cubicBezTo>
                    <a:lnTo>
                      <a:pt x="321364" y="5087449"/>
                    </a:lnTo>
                    <a:lnTo>
                      <a:pt x="315482" y="5102460"/>
                    </a:lnTo>
                    <a:lnTo>
                      <a:pt x="308338" y="5133219"/>
                    </a:lnTo>
                    <a:lnTo>
                      <a:pt x="308337" y="5133223"/>
                    </a:lnTo>
                    <a:lnTo>
                      <a:pt x="308337" y="5133224"/>
                    </a:lnTo>
                    <a:lnTo>
                      <a:pt x="315052" y="5166113"/>
                    </a:lnTo>
                    <a:lnTo>
                      <a:pt x="314362" y="5172089"/>
                    </a:lnTo>
                    <a:cubicBezTo>
                      <a:pt x="313481" y="5174399"/>
                      <a:pt x="312290" y="5176875"/>
                      <a:pt x="311814" y="5179066"/>
                    </a:cubicBezTo>
                    <a:lnTo>
                      <a:pt x="311814" y="5179067"/>
                    </a:lnTo>
                    <a:cubicBezTo>
                      <a:pt x="304574" y="5214121"/>
                      <a:pt x="311624" y="5247078"/>
                      <a:pt x="335437" y="5272796"/>
                    </a:cubicBezTo>
                    <a:lnTo>
                      <a:pt x="360397" y="5321350"/>
                    </a:lnTo>
                    <a:lnTo>
                      <a:pt x="364317" y="5355013"/>
                    </a:lnTo>
                    <a:lnTo>
                      <a:pt x="359440" y="5385383"/>
                    </a:lnTo>
                    <a:cubicBezTo>
                      <a:pt x="356201" y="5398720"/>
                      <a:pt x="353915" y="5412056"/>
                      <a:pt x="351249" y="5425581"/>
                    </a:cubicBezTo>
                    <a:cubicBezTo>
                      <a:pt x="347439" y="5443869"/>
                      <a:pt x="343437" y="5462350"/>
                      <a:pt x="339627" y="5480636"/>
                    </a:cubicBezTo>
                    <a:cubicBezTo>
                      <a:pt x="337722" y="5489496"/>
                      <a:pt x="335151" y="5498831"/>
                      <a:pt x="335103" y="5507666"/>
                    </a:cubicBezTo>
                    <a:lnTo>
                      <a:pt x="335103" y="5507667"/>
                    </a:lnTo>
                    <a:lnTo>
                      <a:pt x="337324" y="5520421"/>
                    </a:lnTo>
                    <a:lnTo>
                      <a:pt x="345722" y="5531691"/>
                    </a:lnTo>
                    <a:lnTo>
                      <a:pt x="345723" y="5531693"/>
                    </a:lnTo>
                    <a:lnTo>
                      <a:pt x="355869" y="5547577"/>
                    </a:lnTo>
                    <a:lnTo>
                      <a:pt x="346295" y="5562745"/>
                    </a:lnTo>
                    <a:cubicBezTo>
                      <a:pt x="303622" y="5600466"/>
                      <a:pt x="276951" y="5646188"/>
                      <a:pt x="275047" y="5704482"/>
                    </a:cubicBezTo>
                    <a:cubicBezTo>
                      <a:pt x="274665" y="5716484"/>
                      <a:pt x="271999" y="5728677"/>
                      <a:pt x="269141" y="5740487"/>
                    </a:cubicBezTo>
                    <a:cubicBezTo>
                      <a:pt x="267426" y="5747727"/>
                      <a:pt x="265520" y="5756492"/>
                      <a:pt x="260376" y="5760872"/>
                    </a:cubicBezTo>
                    <a:cubicBezTo>
                      <a:pt x="221133" y="5794973"/>
                      <a:pt x="193890" y="5837456"/>
                      <a:pt x="171981" y="5883750"/>
                    </a:cubicBezTo>
                    <a:lnTo>
                      <a:pt x="171979" y="5883755"/>
                    </a:lnTo>
                    <a:lnTo>
                      <a:pt x="160957" y="5909350"/>
                    </a:lnTo>
                    <a:lnTo>
                      <a:pt x="154076" y="5935945"/>
                    </a:lnTo>
                    <a:lnTo>
                      <a:pt x="154075" y="5935948"/>
                    </a:lnTo>
                    <a:lnTo>
                      <a:pt x="154075" y="5935949"/>
                    </a:lnTo>
                    <a:lnTo>
                      <a:pt x="154242" y="5964476"/>
                    </a:lnTo>
                    <a:lnTo>
                      <a:pt x="157695" y="5993289"/>
                    </a:lnTo>
                    <a:lnTo>
                      <a:pt x="157695" y="5993291"/>
                    </a:lnTo>
                    <a:cubicBezTo>
                      <a:pt x="158837" y="6004531"/>
                      <a:pt x="158647" y="6017485"/>
                      <a:pt x="164171" y="6026440"/>
                    </a:cubicBezTo>
                    <a:cubicBezTo>
                      <a:pt x="181508" y="6054825"/>
                      <a:pt x="200176" y="6082258"/>
                      <a:pt x="220371" y="6108738"/>
                    </a:cubicBezTo>
                    <a:lnTo>
                      <a:pt x="234064" y="6133314"/>
                    </a:lnTo>
                    <a:lnTo>
                      <a:pt x="218468" y="6155599"/>
                    </a:lnTo>
                    <a:lnTo>
                      <a:pt x="218465" y="6155601"/>
                    </a:lnTo>
                    <a:cubicBezTo>
                      <a:pt x="196176" y="6175796"/>
                      <a:pt x="184556" y="6200943"/>
                      <a:pt x="179794" y="6228755"/>
                    </a:cubicBezTo>
                    <a:cubicBezTo>
                      <a:pt x="172363" y="6272763"/>
                      <a:pt x="166077" y="6317150"/>
                      <a:pt x="162457" y="6361538"/>
                    </a:cubicBezTo>
                    <a:lnTo>
                      <a:pt x="162457" y="6361539"/>
                    </a:lnTo>
                    <a:lnTo>
                      <a:pt x="179794" y="6228756"/>
                    </a:lnTo>
                    <a:cubicBezTo>
                      <a:pt x="184556" y="6200944"/>
                      <a:pt x="196176" y="6175797"/>
                      <a:pt x="218465" y="6155602"/>
                    </a:cubicBezTo>
                    <a:lnTo>
                      <a:pt x="218468" y="6155599"/>
                    </a:lnTo>
                    <a:lnTo>
                      <a:pt x="230364" y="6143189"/>
                    </a:lnTo>
                    <a:lnTo>
                      <a:pt x="234064" y="6133314"/>
                    </a:lnTo>
                    <a:lnTo>
                      <a:pt x="234064" y="6133313"/>
                    </a:lnTo>
                    <a:cubicBezTo>
                      <a:pt x="233993" y="6126883"/>
                      <a:pt x="229039" y="6120073"/>
                      <a:pt x="220371" y="6108737"/>
                    </a:cubicBezTo>
                    <a:cubicBezTo>
                      <a:pt x="200176" y="6082257"/>
                      <a:pt x="181508" y="6054824"/>
                      <a:pt x="164171" y="6026439"/>
                    </a:cubicBezTo>
                    <a:cubicBezTo>
                      <a:pt x="158647" y="6017484"/>
                      <a:pt x="158837" y="6004530"/>
                      <a:pt x="157695" y="5993290"/>
                    </a:cubicBezTo>
                    <a:lnTo>
                      <a:pt x="157695" y="5993289"/>
                    </a:lnTo>
                    <a:lnTo>
                      <a:pt x="154075" y="5935949"/>
                    </a:lnTo>
                    <a:lnTo>
                      <a:pt x="154076" y="5935945"/>
                    </a:lnTo>
                    <a:lnTo>
                      <a:pt x="171979" y="5883755"/>
                    </a:lnTo>
                    <a:lnTo>
                      <a:pt x="171981" y="5883751"/>
                    </a:lnTo>
                    <a:cubicBezTo>
                      <a:pt x="193890" y="5837457"/>
                      <a:pt x="221133" y="5794974"/>
                      <a:pt x="260376" y="5760873"/>
                    </a:cubicBezTo>
                    <a:cubicBezTo>
                      <a:pt x="265520" y="5756493"/>
                      <a:pt x="267426" y="5747728"/>
                      <a:pt x="269141" y="5740488"/>
                    </a:cubicBezTo>
                    <a:cubicBezTo>
                      <a:pt x="271999" y="5728678"/>
                      <a:pt x="274665" y="5716485"/>
                      <a:pt x="275047" y="5704483"/>
                    </a:cubicBezTo>
                    <a:cubicBezTo>
                      <a:pt x="276951" y="5646189"/>
                      <a:pt x="303622" y="5600467"/>
                      <a:pt x="346295" y="5562746"/>
                    </a:cubicBezTo>
                    <a:cubicBezTo>
                      <a:pt x="352392" y="5557317"/>
                      <a:pt x="355774" y="5552507"/>
                      <a:pt x="355869" y="5547578"/>
                    </a:cubicBezTo>
                    <a:lnTo>
                      <a:pt x="355869" y="5547577"/>
                    </a:lnTo>
                    <a:cubicBezTo>
                      <a:pt x="355964" y="5542648"/>
                      <a:pt x="352773" y="5537599"/>
                      <a:pt x="345723" y="5531692"/>
                    </a:cubicBezTo>
                    <a:lnTo>
                      <a:pt x="345722" y="5531691"/>
                    </a:lnTo>
                    <a:lnTo>
                      <a:pt x="335103" y="5507667"/>
                    </a:lnTo>
                    <a:lnTo>
                      <a:pt x="339627" y="5480637"/>
                    </a:lnTo>
                    <a:cubicBezTo>
                      <a:pt x="343437" y="5462351"/>
                      <a:pt x="347439" y="5443870"/>
                      <a:pt x="351249" y="5425582"/>
                    </a:cubicBezTo>
                    <a:cubicBezTo>
                      <a:pt x="353915" y="5412057"/>
                      <a:pt x="356201" y="5398721"/>
                      <a:pt x="359440" y="5385384"/>
                    </a:cubicBezTo>
                    <a:cubicBezTo>
                      <a:pt x="361965" y="5375002"/>
                      <a:pt x="363668" y="5364882"/>
                      <a:pt x="364317" y="5355014"/>
                    </a:cubicBezTo>
                    <a:lnTo>
                      <a:pt x="364317" y="5355013"/>
                    </a:lnTo>
                    <a:lnTo>
                      <a:pt x="362870" y="5326162"/>
                    </a:lnTo>
                    <a:lnTo>
                      <a:pt x="360397" y="5321350"/>
                    </a:lnTo>
                    <a:lnTo>
                      <a:pt x="359341" y="5312287"/>
                    </a:lnTo>
                    <a:cubicBezTo>
                      <a:pt x="354789" y="5298594"/>
                      <a:pt x="347082" y="5285440"/>
                      <a:pt x="335437" y="5272795"/>
                    </a:cubicBezTo>
                    <a:cubicBezTo>
                      <a:pt x="323531" y="5259936"/>
                      <a:pt x="315815" y="5245268"/>
                      <a:pt x="311981" y="5229432"/>
                    </a:cubicBezTo>
                    <a:lnTo>
                      <a:pt x="311814" y="5179067"/>
                    </a:lnTo>
                    <a:lnTo>
                      <a:pt x="314362" y="5172090"/>
                    </a:lnTo>
                    <a:cubicBezTo>
                      <a:pt x="315243" y="5169780"/>
                      <a:pt x="315814" y="5167637"/>
                      <a:pt x="315052" y="5166113"/>
                    </a:cubicBezTo>
                    <a:lnTo>
                      <a:pt x="315052" y="5166112"/>
                    </a:lnTo>
                    <a:lnTo>
                      <a:pt x="308337" y="5133224"/>
                    </a:lnTo>
                    <a:lnTo>
                      <a:pt x="308338" y="5133219"/>
                    </a:lnTo>
                    <a:lnTo>
                      <a:pt x="321364" y="5087449"/>
                    </a:lnTo>
                    <a:lnTo>
                      <a:pt x="327270" y="5072375"/>
                    </a:lnTo>
                    <a:cubicBezTo>
                      <a:pt x="330949" y="5062299"/>
                      <a:pt x="333866" y="5052095"/>
                      <a:pt x="334485" y="5041521"/>
                    </a:cubicBezTo>
                    <a:cubicBezTo>
                      <a:pt x="335627" y="5022852"/>
                      <a:pt x="349725" y="5003801"/>
                      <a:pt x="360964" y="4987037"/>
                    </a:cubicBezTo>
                    <a:cubicBezTo>
                      <a:pt x="366751" y="4978392"/>
                      <a:pt x="372458" y="4970096"/>
                      <a:pt x="376969" y="4961455"/>
                    </a:cubicBezTo>
                    <a:lnTo>
                      <a:pt x="378247" y="4957452"/>
                    </a:lnTo>
                    <a:lnTo>
                      <a:pt x="381039" y="4952672"/>
                    </a:lnTo>
                    <a:lnTo>
                      <a:pt x="385799" y="4933804"/>
                    </a:lnTo>
                    <a:cubicBezTo>
                      <a:pt x="386468" y="4927121"/>
                      <a:pt x="386111" y="4919978"/>
                      <a:pt x="384396" y="4912167"/>
                    </a:cubicBezTo>
                    <a:lnTo>
                      <a:pt x="382691" y="4889274"/>
                    </a:lnTo>
                    <a:lnTo>
                      <a:pt x="390221" y="4863342"/>
                    </a:lnTo>
                    <a:lnTo>
                      <a:pt x="412401" y="4828916"/>
                    </a:lnTo>
                    <a:cubicBezTo>
                      <a:pt x="420784" y="4819963"/>
                      <a:pt x="425356" y="4810580"/>
                      <a:pt x="427237" y="4800483"/>
                    </a:cubicBezTo>
                    <a:lnTo>
                      <a:pt x="427237" y="4800482"/>
                    </a:lnTo>
                    <a:cubicBezTo>
                      <a:pt x="429119" y="4790385"/>
                      <a:pt x="428309" y="4779574"/>
                      <a:pt x="425928" y="4767763"/>
                    </a:cubicBezTo>
                    <a:cubicBezTo>
                      <a:pt x="420022" y="4738234"/>
                      <a:pt x="419640" y="4707563"/>
                      <a:pt x="416021" y="4677654"/>
                    </a:cubicBezTo>
                    <a:cubicBezTo>
                      <a:pt x="415259" y="4671175"/>
                      <a:pt x="412591" y="4662985"/>
                      <a:pt x="408019" y="4659173"/>
                    </a:cubicBezTo>
                    <a:cubicBezTo>
                      <a:pt x="351249" y="4612499"/>
                      <a:pt x="350677" y="4546775"/>
                      <a:pt x="348009" y="4482003"/>
                    </a:cubicBezTo>
                    <a:lnTo>
                      <a:pt x="347247" y="4363890"/>
                    </a:lnTo>
                    <a:lnTo>
                      <a:pt x="356201" y="4324645"/>
                    </a:lnTo>
                    <a:cubicBezTo>
                      <a:pt x="368204" y="4300070"/>
                      <a:pt x="383824" y="4277401"/>
                      <a:pt x="396017" y="4253014"/>
                    </a:cubicBezTo>
                    <a:cubicBezTo>
                      <a:pt x="400781" y="4243872"/>
                      <a:pt x="400971" y="4232060"/>
                      <a:pt x="401733" y="4221391"/>
                    </a:cubicBezTo>
                    <a:close/>
                    <a:moveTo>
                      <a:pt x="332842" y="2836171"/>
                    </a:moveTo>
                    <a:lnTo>
                      <a:pt x="332842" y="2836172"/>
                    </a:lnTo>
                    <a:cubicBezTo>
                      <a:pt x="336914" y="2839982"/>
                      <a:pt x="340200" y="2844316"/>
                      <a:pt x="341533" y="2848793"/>
                    </a:cubicBezTo>
                    <a:lnTo>
                      <a:pt x="358166" y="2903544"/>
                    </a:lnTo>
                    <a:lnTo>
                      <a:pt x="366072" y="2947858"/>
                    </a:lnTo>
                    <a:lnTo>
                      <a:pt x="366072" y="2947862"/>
                    </a:lnTo>
                    <a:lnTo>
                      <a:pt x="362488" y="2982147"/>
                    </a:lnTo>
                    <a:cubicBezTo>
                      <a:pt x="354392" y="3014152"/>
                      <a:pt x="350582" y="3045776"/>
                      <a:pt x="350796" y="3077400"/>
                    </a:cubicBezTo>
                    <a:lnTo>
                      <a:pt x="350796" y="3077401"/>
                    </a:lnTo>
                    <a:cubicBezTo>
                      <a:pt x="351010" y="3109025"/>
                      <a:pt x="355249" y="3140649"/>
                      <a:pt x="363250" y="3172654"/>
                    </a:cubicBezTo>
                    <a:cubicBezTo>
                      <a:pt x="389159" y="3276480"/>
                      <a:pt x="416591" y="3380305"/>
                      <a:pt x="410877" y="3489467"/>
                    </a:cubicBezTo>
                    <a:cubicBezTo>
                      <a:pt x="409925" y="3507563"/>
                      <a:pt x="421546" y="3529090"/>
                      <a:pt x="432976" y="3544713"/>
                    </a:cubicBezTo>
                    <a:cubicBezTo>
                      <a:pt x="438406" y="3552190"/>
                      <a:pt x="442585" y="3557715"/>
                      <a:pt x="445520" y="3562320"/>
                    </a:cubicBezTo>
                    <a:lnTo>
                      <a:pt x="450598" y="3574407"/>
                    </a:lnTo>
                    <a:lnTo>
                      <a:pt x="448246" y="3587173"/>
                    </a:lnTo>
                    <a:cubicBezTo>
                      <a:pt x="446228" y="3592231"/>
                      <a:pt x="442978" y="3598434"/>
                      <a:pt x="438500" y="3606816"/>
                    </a:cubicBezTo>
                    <a:cubicBezTo>
                      <a:pt x="434118" y="3614818"/>
                      <a:pt x="431452" y="3624724"/>
                      <a:pt x="424974" y="3630631"/>
                    </a:cubicBezTo>
                    <a:cubicBezTo>
                      <a:pt x="408496" y="3645681"/>
                      <a:pt x="402257" y="3662493"/>
                      <a:pt x="400733" y="3680162"/>
                    </a:cubicBezTo>
                    <a:lnTo>
                      <a:pt x="400733" y="3680163"/>
                    </a:lnTo>
                    <a:lnTo>
                      <a:pt x="404781" y="3734837"/>
                    </a:lnTo>
                    <a:lnTo>
                      <a:pt x="404399" y="3754651"/>
                    </a:lnTo>
                    <a:cubicBezTo>
                      <a:pt x="398399" y="3767129"/>
                      <a:pt x="396447" y="3778654"/>
                      <a:pt x="398042" y="3789775"/>
                    </a:cubicBezTo>
                    <a:lnTo>
                      <a:pt x="398042" y="3789776"/>
                    </a:lnTo>
                    <a:cubicBezTo>
                      <a:pt x="399638" y="3800896"/>
                      <a:pt x="404781" y="3811613"/>
                      <a:pt x="412973" y="3822472"/>
                    </a:cubicBezTo>
                    <a:lnTo>
                      <a:pt x="427308" y="3852619"/>
                    </a:lnTo>
                    <a:lnTo>
                      <a:pt x="417926" y="3885336"/>
                    </a:lnTo>
                    <a:lnTo>
                      <a:pt x="417925" y="3885337"/>
                    </a:lnTo>
                    <a:cubicBezTo>
                      <a:pt x="398494" y="3910103"/>
                      <a:pt x="388302" y="3935726"/>
                      <a:pt x="386040" y="3962158"/>
                    </a:cubicBezTo>
                    <a:lnTo>
                      <a:pt x="386040" y="3962159"/>
                    </a:lnTo>
                    <a:lnTo>
                      <a:pt x="388431" y="4002409"/>
                    </a:lnTo>
                    <a:lnTo>
                      <a:pt x="401733" y="4043837"/>
                    </a:lnTo>
                    <a:lnTo>
                      <a:pt x="401733" y="4043839"/>
                    </a:lnTo>
                    <a:lnTo>
                      <a:pt x="416855" y="4103825"/>
                    </a:lnTo>
                    <a:lnTo>
                      <a:pt x="405544" y="4165381"/>
                    </a:lnTo>
                    <a:lnTo>
                      <a:pt x="405543" y="4165382"/>
                    </a:lnTo>
                    <a:cubicBezTo>
                      <a:pt x="402114" y="4173479"/>
                      <a:pt x="401543" y="4182766"/>
                      <a:pt x="401638" y="4192386"/>
                    </a:cubicBezTo>
                    <a:lnTo>
                      <a:pt x="401638" y="4192387"/>
                    </a:lnTo>
                    <a:lnTo>
                      <a:pt x="405543" y="4165383"/>
                    </a:lnTo>
                    <a:lnTo>
                      <a:pt x="405544" y="4165381"/>
                    </a:lnTo>
                    <a:lnTo>
                      <a:pt x="414887" y="4134255"/>
                    </a:lnTo>
                    <a:lnTo>
                      <a:pt x="416855" y="4103825"/>
                    </a:lnTo>
                    <a:lnTo>
                      <a:pt x="416855" y="4103824"/>
                    </a:lnTo>
                    <a:cubicBezTo>
                      <a:pt x="415879" y="4083701"/>
                      <a:pt x="410497" y="4063841"/>
                      <a:pt x="401733" y="4043838"/>
                    </a:cubicBezTo>
                    <a:lnTo>
                      <a:pt x="401733" y="4043837"/>
                    </a:lnTo>
                    <a:lnTo>
                      <a:pt x="386040" y="3962159"/>
                    </a:lnTo>
                    <a:lnTo>
                      <a:pt x="395544" y="3923124"/>
                    </a:lnTo>
                    <a:cubicBezTo>
                      <a:pt x="400804" y="3910318"/>
                      <a:pt x="408210" y="3897721"/>
                      <a:pt x="417925" y="3885338"/>
                    </a:cubicBezTo>
                    <a:lnTo>
                      <a:pt x="417926" y="3885336"/>
                    </a:lnTo>
                    <a:lnTo>
                      <a:pt x="426528" y="3868763"/>
                    </a:lnTo>
                    <a:lnTo>
                      <a:pt x="427308" y="3852619"/>
                    </a:lnTo>
                    <a:lnTo>
                      <a:pt x="427308" y="3852618"/>
                    </a:lnTo>
                    <a:cubicBezTo>
                      <a:pt x="425642" y="3842045"/>
                      <a:pt x="420022" y="3831901"/>
                      <a:pt x="412973" y="3822471"/>
                    </a:cubicBezTo>
                    <a:lnTo>
                      <a:pt x="398042" y="3789775"/>
                    </a:lnTo>
                    <a:lnTo>
                      <a:pt x="404399" y="3754652"/>
                    </a:lnTo>
                    <a:cubicBezTo>
                      <a:pt x="407067" y="3749125"/>
                      <a:pt x="405733" y="3741315"/>
                      <a:pt x="404781" y="3734837"/>
                    </a:cubicBezTo>
                    <a:lnTo>
                      <a:pt x="404781" y="3734836"/>
                    </a:lnTo>
                    <a:lnTo>
                      <a:pt x="400733" y="3680163"/>
                    </a:lnTo>
                    <a:lnTo>
                      <a:pt x="407246" y="3654415"/>
                    </a:lnTo>
                    <a:cubicBezTo>
                      <a:pt x="411056" y="3646122"/>
                      <a:pt x="416735" y="3638157"/>
                      <a:pt x="424974" y="3630632"/>
                    </a:cubicBezTo>
                    <a:cubicBezTo>
                      <a:pt x="431452" y="3624725"/>
                      <a:pt x="434118" y="3614819"/>
                      <a:pt x="438500" y="3606817"/>
                    </a:cubicBezTo>
                    <a:cubicBezTo>
                      <a:pt x="447455" y="3590053"/>
                      <a:pt x="451503" y="3582004"/>
                      <a:pt x="450598" y="3574408"/>
                    </a:cubicBezTo>
                    <a:lnTo>
                      <a:pt x="450598" y="3574407"/>
                    </a:lnTo>
                    <a:cubicBezTo>
                      <a:pt x="449693" y="3566810"/>
                      <a:pt x="443835" y="3559667"/>
                      <a:pt x="432976" y="3544712"/>
                    </a:cubicBezTo>
                    <a:cubicBezTo>
                      <a:pt x="421546" y="3529089"/>
                      <a:pt x="409925" y="3507562"/>
                      <a:pt x="410877" y="3489466"/>
                    </a:cubicBezTo>
                    <a:cubicBezTo>
                      <a:pt x="416591" y="3380304"/>
                      <a:pt x="389159" y="3276479"/>
                      <a:pt x="363250" y="3172653"/>
                    </a:cubicBezTo>
                    <a:lnTo>
                      <a:pt x="350796" y="3077401"/>
                    </a:lnTo>
                    <a:lnTo>
                      <a:pt x="362488" y="2982148"/>
                    </a:lnTo>
                    <a:cubicBezTo>
                      <a:pt x="365441" y="2970575"/>
                      <a:pt x="366442" y="2959156"/>
                      <a:pt x="366072" y="2947862"/>
                    </a:cubicBezTo>
                    <a:lnTo>
                      <a:pt x="366072" y="2947861"/>
                    </a:lnTo>
                    <a:lnTo>
                      <a:pt x="366072" y="2947858"/>
                    </a:lnTo>
                    <a:lnTo>
                      <a:pt x="361441" y="2914327"/>
                    </a:lnTo>
                    <a:lnTo>
                      <a:pt x="358166" y="2903544"/>
                    </a:lnTo>
                    <a:lnTo>
                      <a:pt x="357138" y="2897784"/>
                    </a:lnTo>
                    <a:cubicBezTo>
                      <a:pt x="352392" y="2881306"/>
                      <a:pt x="346534" y="2865009"/>
                      <a:pt x="341533" y="2848792"/>
                    </a:cubicBezTo>
                    <a:close/>
                    <a:moveTo>
                      <a:pt x="296001" y="2745351"/>
                    </a:moveTo>
                    <a:lnTo>
                      <a:pt x="289670" y="2770757"/>
                    </a:lnTo>
                    <a:lnTo>
                      <a:pt x="290080" y="2778005"/>
                    </a:lnTo>
                    <a:lnTo>
                      <a:pt x="289301" y="2782304"/>
                    </a:lnTo>
                    <a:lnTo>
                      <a:pt x="290501" y="2785439"/>
                    </a:lnTo>
                    <a:lnTo>
                      <a:pt x="290929" y="2793022"/>
                    </a:lnTo>
                    <a:lnTo>
                      <a:pt x="300579" y="2811779"/>
                    </a:lnTo>
                    <a:lnTo>
                      <a:pt x="300582" y="2811786"/>
                    </a:lnTo>
                    <a:lnTo>
                      <a:pt x="300583" y="2811786"/>
                    </a:lnTo>
                    <a:lnTo>
                      <a:pt x="300579" y="2811779"/>
                    </a:lnTo>
                    <a:lnTo>
                      <a:pt x="290501" y="2785439"/>
                    </a:lnTo>
                    <a:lnTo>
                      <a:pt x="290080" y="2778005"/>
                    </a:lnTo>
                    <a:close/>
                    <a:moveTo>
                      <a:pt x="817328" y="1508457"/>
                    </a:moveTo>
                    <a:lnTo>
                      <a:pt x="845421" y="1596212"/>
                    </a:lnTo>
                    <a:cubicBezTo>
                      <a:pt x="847898" y="1604977"/>
                      <a:pt x="846373" y="1615835"/>
                      <a:pt x="843517" y="1624979"/>
                    </a:cubicBezTo>
                    <a:cubicBezTo>
                      <a:pt x="833801" y="1656222"/>
                      <a:pt x="809415" y="1676035"/>
                      <a:pt x="786935" y="1697752"/>
                    </a:cubicBezTo>
                    <a:cubicBezTo>
                      <a:pt x="777029" y="1707278"/>
                      <a:pt x="769981" y="1720422"/>
                      <a:pt x="764267" y="1733187"/>
                    </a:cubicBezTo>
                    <a:cubicBezTo>
                      <a:pt x="749595" y="1766334"/>
                      <a:pt x="736452" y="1800245"/>
                      <a:pt x="722546" y="1833774"/>
                    </a:cubicBezTo>
                    <a:cubicBezTo>
                      <a:pt x="721212" y="1837012"/>
                      <a:pt x="717783" y="1839678"/>
                      <a:pt x="714925" y="1842157"/>
                    </a:cubicBezTo>
                    <a:cubicBezTo>
                      <a:pt x="684824" y="1866921"/>
                      <a:pt x="654535" y="1891496"/>
                      <a:pt x="624434" y="1916453"/>
                    </a:cubicBezTo>
                    <a:cubicBezTo>
                      <a:pt x="618720" y="1921215"/>
                      <a:pt x="614528" y="1928075"/>
                      <a:pt x="609004" y="1933218"/>
                    </a:cubicBezTo>
                    <a:cubicBezTo>
                      <a:pt x="601384" y="1940458"/>
                      <a:pt x="594143" y="1949602"/>
                      <a:pt x="584999" y="1953412"/>
                    </a:cubicBezTo>
                    <a:cubicBezTo>
                      <a:pt x="556234" y="1965223"/>
                      <a:pt x="543850" y="1987893"/>
                      <a:pt x="538516" y="2016468"/>
                    </a:cubicBezTo>
                    <a:cubicBezTo>
                      <a:pt x="533563" y="2042569"/>
                      <a:pt x="529371" y="2068668"/>
                      <a:pt x="523657" y="2094577"/>
                    </a:cubicBezTo>
                    <a:cubicBezTo>
                      <a:pt x="516799" y="2126200"/>
                      <a:pt x="509369" y="2157635"/>
                      <a:pt x="500986" y="2188878"/>
                    </a:cubicBezTo>
                    <a:cubicBezTo>
                      <a:pt x="497366" y="2202403"/>
                      <a:pt x="493176" y="2216691"/>
                      <a:pt x="485746" y="2228313"/>
                    </a:cubicBezTo>
                    <a:cubicBezTo>
                      <a:pt x="465171" y="2260889"/>
                      <a:pt x="451265" y="2295752"/>
                      <a:pt x="456789" y="2334043"/>
                    </a:cubicBezTo>
                    <a:cubicBezTo>
                      <a:pt x="461171" y="2364714"/>
                      <a:pt x="449931" y="2390433"/>
                      <a:pt x="432404" y="2409484"/>
                    </a:cubicBezTo>
                    <a:cubicBezTo>
                      <a:pt x="424451" y="2418153"/>
                      <a:pt x="418938" y="2426976"/>
                      <a:pt x="415303" y="2435912"/>
                    </a:cubicBezTo>
                    <a:lnTo>
                      <a:pt x="415303" y="2435912"/>
                    </a:lnTo>
                    <a:lnTo>
                      <a:pt x="415303" y="2435912"/>
                    </a:lnTo>
                    <a:lnTo>
                      <a:pt x="414227" y="2440915"/>
                    </a:lnTo>
                    <a:lnTo>
                      <a:pt x="409472" y="2463016"/>
                    </a:lnTo>
                    <a:lnTo>
                      <a:pt x="409472" y="2463017"/>
                    </a:lnTo>
                    <a:lnTo>
                      <a:pt x="411535" y="2490550"/>
                    </a:lnTo>
                    <a:lnTo>
                      <a:pt x="418115" y="2518261"/>
                    </a:lnTo>
                    <a:lnTo>
                      <a:pt x="418115" y="2518264"/>
                    </a:lnTo>
                    <a:lnTo>
                      <a:pt x="421759" y="2545006"/>
                    </a:lnTo>
                    <a:lnTo>
                      <a:pt x="417545" y="2571033"/>
                    </a:lnTo>
                    <a:cubicBezTo>
                      <a:pt x="405543" y="2612944"/>
                      <a:pt x="372966" y="2640949"/>
                      <a:pt x="344391" y="2668000"/>
                    </a:cubicBezTo>
                    <a:cubicBezTo>
                      <a:pt x="320006" y="2691053"/>
                      <a:pt x="306290" y="2716962"/>
                      <a:pt x="296001" y="2745347"/>
                    </a:cubicBezTo>
                    <a:lnTo>
                      <a:pt x="296001" y="2745348"/>
                    </a:lnTo>
                    <a:cubicBezTo>
                      <a:pt x="306290" y="2716963"/>
                      <a:pt x="320006" y="2691054"/>
                      <a:pt x="344391" y="2668001"/>
                    </a:cubicBezTo>
                    <a:cubicBezTo>
                      <a:pt x="372966" y="2640950"/>
                      <a:pt x="405543" y="2612945"/>
                      <a:pt x="417545" y="2571034"/>
                    </a:cubicBezTo>
                    <a:cubicBezTo>
                      <a:pt x="420117" y="2561985"/>
                      <a:pt x="421593" y="2553555"/>
                      <a:pt x="421760" y="2545006"/>
                    </a:cubicBezTo>
                    <a:lnTo>
                      <a:pt x="421759" y="2545006"/>
                    </a:lnTo>
                    <a:lnTo>
                      <a:pt x="421760" y="2545005"/>
                    </a:lnTo>
                    <a:cubicBezTo>
                      <a:pt x="421926" y="2536456"/>
                      <a:pt x="420783" y="2527789"/>
                      <a:pt x="418115" y="2518263"/>
                    </a:cubicBezTo>
                    <a:lnTo>
                      <a:pt x="418115" y="2518261"/>
                    </a:lnTo>
                    <a:lnTo>
                      <a:pt x="409472" y="2463017"/>
                    </a:lnTo>
                    <a:lnTo>
                      <a:pt x="414227" y="2440915"/>
                    </a:lnTo>
                    <a:lnTo>
                      <a:pt x="415303" y="2435912"/>
                    </a:lnTo>
                    <a:lnTo>
                      <a:pt x="432404" y="2409485"/>
                    </a:lnTo>
                    <a:cubicBezTo>
                      <a:pt x="449931" y="2390434"/>
                      <a:pt x="461171" y="2364715"/>
                      <a:pt x="456789" y="2334044"/>
                    </a:cubicBezTo>
                    <a:cubicBezTo>
                      <a:pt x="451265" y="2295753"/>
                      <a:pt x="465171" y="2260890"/>
                      <a:pt x="485746" y="2228314"/>
                    </a:cubicBezTo>
                    <a:cubicBezTo>
                      <a:pt x="493176" y="2216692"/>
                      <a:pt x="497366" y="2202404"/>
                      <a:pt x="500986" y="2188879"/>
                    </a:cubicBezTo>
                    <a:cubicBezTo>
                      <a:pt x="509369" y="2157636"/>
                      <a:pt x="516799" y="2126201"/>
                      <a:pt x="523657" y="2094578"/>
                    </a:cubicBezTo>
                    <a:cubicBezTo>
                      <a:pt x="529371" y="2068669"/>
                      <a:pt x="533563" y="2042570"/>
                      <a:pt x="538516" y="2016469"/>
                    </a:cubicBezTo>
                    <a:cubicBezTo>
                      <a:pt x="543850" y="1987894"/>
                      <a:pt x="556234" y="1965224"/>
                      <a:pt x="584999" y="1953413"/>
                    </a:cubicBezTo>
                    <a:cubicBezTo>
                      <a:pt x="594143" y="1949603"/>
                      <a:pt x="601384" y="1940459"/>
                      <a:pt x="609004" y="1933219"/>
                    </a:cubicBezTo>
                    <a:cubicBezTo>
                      <a:pt x="614528" y="1928076"/>
                      <a:pt x="618720" y="1921216"/>
                      <a:pt x="624434" y="1916454"/>
                    </a:cubicBezTo>
                    <a:cubicBezTo>
                      <a:pt x="654535" y="1891497"/>
                      <a:pt x="684824" y="1866922"/>
                      <a:pt x="714925" y="1842158"/>
                    </a:cubicBezTo>
                    <a:cubicBezTo>
                      <a:pt x="717783" y="1839679"/>
                      <a:pt x="721212" y="1837013"/>
                      <a:pt x="722546" y="1833775"/>
                    </a:cubicBezTo>
                    <a:cubicBezTo>
                      <a:pt x="736452" y="1800246"/>
                      <a:pt x="749596" y="1766335"/>
                      <a:pt x="764267" y="1733188"/>
                    </a:cubicBezTo>
                    <a:cubicBezTo>
                      <a:pt x="769981" y="1720423"/>
                      <a:pt x="777029" y="1707279"/>
                      <a:pt x="786936" y="1697753"/>
                    </a:cubicBezTo>
                    <a:cubicBezTo>
                      <a:pt x="809416" y="1676036"/>
                      <a:pt x="833801" y="1656223"/>
                      <a:pt x="843517" y="1624980"/>
                    </a:cubicBezTo>
                    <a:cubicBezTo>
                      <a:pt x="846374" y="1615836"/>
                      <a:pt x="847899" y="1604978"/>
                      <a:pt x="845422" y="1596213"/>
                    </a:cubicBezTo>
                    <a:close/>
                    <a:moveTo>
                      <a:pt x="798723" y="1459072"/>
                    </a:moveTo>
                    <a:lnTo>
                      <a:pt x="807941" y="1481571"/>
                    </a:lnTo>
                    <a:lnTo>
                      <a:pt x="798724" y="1459073"/>
                    </a:lnTo>
                    <a:close/>
                    <a:moveTo>
                      <a:pt x="779530" y="1268757"/>
                    </a:moveTo>
                    <a:lnTo>
                      <a:pt x="774363" y="1286068"/>
                    </a:lnTo>
                    <a:cubicBezTo>
                      <a:pt x="759789" y="1306929"/>
                      <a:pt x="753550" y="1328551"/>
                      <a:pt x="752025" y="1350626"/>
                    </a:cubicBezTo>
                    <a:lnTo>
                      <a:pt x="757620" y="1413839"/>
                    </a:lnTo>
                    <a:lnTo>
                      <a:pt x="752026" y="1350627"/>
                    </a:lnTo>
                    <a:cubicBezTo>
                      <a:pt x="753550" y="1328552"/>
                      <a:pt x="759790" y="1306929"/>
                      <a:pt x="774363" y="1286069"/>
                    </a:cubicBezTo>
                    <a:cubicBezTo>
                      <a:pt x="777506" y="1281688"/>
                      <a:pt x="779078" y="1275401"/>
                      <a:pt x="779530" y="1268757"/>
                    </a:cubicBezTo>
                    <a:close/>
                    <a:moveTo>
                      <a:pt x="837801" y="773034"/>
                    </a:moveTo>
                    <a:lnTo>
                      <a:pt x="829801" y="854378"/>
                    </a:lnTo>
                    <a:cubicBezTo>
                      <a:pt x="827515" y="878955"/>
                      <a:pt x="826753" y="903721"/>
                      <a:pt x="798747" y="915342"/>
                    </a:cubicBezTo>
                    <a:cubicBezTo>
                      <a:pt x="794365" y="917058"/>
                      <a:pt x="791127" y="922772"/>
                      <a:pt x="788269" y="927154"/>
                    </a:cubicBezTo>
                    <a:cubicBezTo>
                      <a:pt x="744261" y="994784"/>
                      <a:pt x="745405" y="1030979"/>
                      <a:pt x="791889" y="1097086"/>
                    </a:cubicBezTo>
                    <a:cubicBezTo>
                      <a:pt x="796651" y="1103944"/>
                      <a:pt x="800081" y="1118612"/>
                      <a:pt x="796271" y="1123184"/>
                    </a:cubicBezTo>
                    <a:cubicBezTo>
                      <a:pt x="780459" y="1142616"/>
                      <a:pt x="773411" y="1162953"/>
                      <a:pt x="771553" y="1184028"/>
                    </a:cubicBezTo>
                    <a:cubicBezTo>
                      <a:pt x="773411" y="1162953"/>
                      <a:pt x="780460" y="1142617"/>
                      <a:pt x="796272" y="1123185"/>
                    </a:cubicBezTo>
                    <a:cubicBezTo>
                      <a:pt x="800082" y="1118613"/>
                      <a:pt x="796652" y="1103945"/>
                      <a:pt x="791890" y="1097087"/>
                    </a:cubicBezTo>
                    <a:cubicBezTo>
                      <a:pt x="745406" y="1030980"/>
                      <a:pt x="744262" y="994785"/>
                      <a:pt x="788270" y="927155"/>
                    </a:cubicBezTo>
                    <a:cubicBezTo>
                      <a:pt x="791128" y="922773"/>
                      <a:pt x="794366" y="917059"/>
                      <a:pt x="798748" y="915343"/>
                    </a:cubicBezTo>
                    <a:cubicBezTo>
                      <a:pt x="826753" y="903722"/>
                      <a:pt x="827515" y="878956"/>
                      <a:pt x="829801" y="854379"/>
                    </a:cubicBezTo>
                    <a:cubicBezTo>
                      <a:pt x="832277" y="827329"/>
                      <a:pt x="835515" y="800276"/>
                      <a:pt x="837801" y="773035"/>
                    </a:cubicBezTo>
                    <a:close/>
                    <a:moveTo>
                      <a:pt x="782400" y="517850"/>
                    </a:moveTo>
                    <a:lnTo>
                      <a:pt x="791317" y="556046"/>
                    </a:lnTo>
                    <a:cubicBezTo>
                      <a:pt x="793413" y="564047"/>
                      <a:pt x="798937" y="572621"/>
                      <a:pt x="797795" y="580049"/>
                    </a:cubicBezTo>
                    <a:cubicBezTo>
                      <a:pt x="794461" y="601577"/>
                      <a:pt x="796890" y="622200"/>
                      <a:pt x="801176" y="642536"/>
                    </a:cubicBezTo>
                    <a:lnTo>
                      <a:pt x="813700" y="694927"/>
                    </a:lnTo>
                    <a:lnTo>
                      <a:pt x="801177" y="642537"/>
                    </a:lnTo>
                    <a:cubicBezTo>
                      <a:pt x="796891" y="622200"/>
                      <a:pt x="794462" y="601578"/>
                      <a:pt x="797796" y="580050"/>
                    </a:cubicBezTo>
                    <a:cubicBezTo>
                      <a:pt x="798938" y="572622"/>
                      <a:pt x="793414" y="564048"/>
                      <a:pt x="791318" y="556047"/>
                    </a:cubicBezTo>
                    <a:close/>
                    <a:moveTo>
                      <a:pt x="783887" y="313532"/>
                    </a:moveTo>
                    <a:lnTo>
                      <a:pt x="786245" y="324057"/>
                    </a:lnTo>
                    <a:cubicBezTo>
                      <a:pt x="786031" y="328963"/>
                      <a:pt x="785126" y="334583"/>
                      <a:pt x="784459" y="338869"/>
                    </a:cubicBezTo>
                    <a:lnTo>
                      <a:pt x="784454" y="338897"/>
                    </a:lnTo>
                    <a:lnTo>
                      <a:pt x="778363" y="367327"/>
                    </a:lnTo>
                    <a:lnTo>
                      <a:pt x="774553" y="395639"/>
                    </a:lnTo>
                    <a:lnTo>
                      <a:pt x="784454" y="338897"/>
                    </a:lnTo>
                    <a:lnTo>
                      <a:pt x="784460" y="338870"/>
                    </a:lnTo>
                    <a:cubicBezTo>
                      <a:pt x="785794" y="330298"/>
                      <a:pt x="788080" y="316389"/>
                      <a:pt x="783888" y="313533"/>
                    </a:cubicBezTo>
                    <a:close/>
                    <a:moveTo>
                      <a:pt x="761560" y="281567"/>
                    </a:moveTo>
                    <a:lnTo>
                      <a:pt x="766454" y="295414"/>
                    </a:lnTo>
                    <a:lnTo>
                      <a:pt x="766455" y="295414"/>
                    </a:lnTo>
                    <a:close/>
                    <a:moveTo>
                      <a:pt x="774880" y="24485"/>
                    </a:moveTo>
                    <a:lnTo>
                      <a:pt x="777142" y="74128"/>
                    </a:lnTo>
                    <a:cubicBezTo>
                      <a:pt x="775758" y="100173"/>
                      <a:pt x="771253" y="125875"/>
                      <a:pt x="767023" y="151568"/>
                    </a:cubicBezTo>
                    <a:lnTo>
                      <a:pt x="766824" y="153387"/>
                    </a:lnTo>
                    <a:lnTo>
                      <a:pt x="763010" y="177270"/>
                    </a:lnTo>
                    <a:lnTo>
                      <a:pt x="758551" y="228943"/>
                    </a:lnTo>
                    <a:lnTo>
                      <a:pt x="766824" y="153387"/>
                    </a:lnTo>
                    <a:lnTo>
                      <a:pt x="771220" y="125860"/>
                    </a:lnTo>
                    <a:cubicBezTo>
                      <a:pt x="773910" y="108702"/>
                      <a:pt x="776220" y="91491"/>
                      <a:pt x="777143" y="74128"/>
                    </a:cubicBezTo>
                    <a:close/>
                    <a:moveTo>
                      <a:pt x="313354" y="0"/>
                    </a:moveTo>
                    <a:lnTo>
                      <a:pt x="777461" y="0"/>
                    </a:lnTo>
                    <a:lnTo>
                      <a:pt x="774743" y="21485"/>
                    </a:lnTo>
                    <a:lnTo>
                      <a:pt x="777461" y="0"/>
                    </a:lnTo>
                    <a:lnTo>
                      <a:pt x="4543952" y="1"/>
                    </a:lnTo>
                    <a:lnTo>
                      <a:pt x="4543952" y="6858000"/>
                    </a:lnTo>
                    <a:lnTo>
                      <a:pt x="284400" y="6858000"/>
                    </a:lnTo>
                    <a:lnTo>
                      <a:pt x="112147" y="6858000"/>
                    </a:lnTo>
                    <a:lnTo>
                      <a:pt x="102447" y="6815515"/>
                    </a:lnTo>
                    <a:cubicBezTo>
                      <a:pt x="96923" y="6793034"/>
                      <a:pt x="87016" y="6771318"/>
                      <a:pt x="83396" y="6748457"/>
                    </a:cubicBezTo>
                    <a:cubicBezTo>
                      <a:pt x="74824" y="6694163"/>
                      <a:pt x="68728" y="6639487"/>
                      <a:pt x="61870" y="6584811"/>
                    </a:cubicBezTo>
                    <a:cubicBezTo>
                      <a:pt x="54821" y="6528423"/>
                      <a:pt x="47391" y="6472224"/>
                      <a:pt x="41105" y="6415832"/>
                    </a:cubicBezTo>
                    <a:cubicBezTo>
                      <a:pt x="37865" y="6384971"/>
                      <a:pt x="37295" y="6353918"/>
                      <a:pt x="34247" y="6323057"/>
                    </a:cubicBezTo>
                    <a:cubicBezTo>
                      <a:pt x="31579" y="6296004"/>
                      <a:pt x="26626" y="6269143"/>
                      <a:pt x="23386" y="6242092"/>
                    </a:cubicBezTo>
                    <a:cubicBezTo>
                      <a:pt x="20720" y="6218659"/>
                      <a:pt x="19196" y="6195036"/>
                      <a:pt x="16528" y="6171604"/>
                    </a:cubicBezTo>
                    <a:cubicBezTo>
                      <a:pt x="12148" y="6134074"/>
                      <a:pt x="7194" y="6096735"/>
                      <a:pt x="2622" y="6059396"/>
                    </a:cubicBezTo>
                    <a:lnTo>
                      <a:pt x="0" y="6041768"/>
                    </a:lnTo>
                    <a:lnTo>
                      <a:pt x="0" y="6000936"/>
                    </a:lnTo>
                    <a:lnTo>
                      <a:pt x="3670" y="5957594"/>
                    </a:lnTo>
                    <a:lnTo>
                      <a:pt x="0" y="5912510"/>
                    </a:lnTo>
                    <a:lnTo>
                      <a:pt x="0" y="5886400"/>
                    </a:lnTo>
                    <a:lnTo>
                      <a:pt x="1098" y="5864317"/>
                    </a:lnTo>
                    <a:cubicBezTo>
                      <a:pt x="7576" y="5839360"/>
                      <a:pt x="16720" y="5815168"/>
                      <a:pt x="24720" y="5790591"/>
                    </a:cubicBezTo>
                    <a:cubicBezTo>
                      <a:pt x="25672" y="5787923"/>
                      <a:pt x="25864" y="5784685"/>
                      <a:pt x="26434" y="5781829"/>
                    </a:cubicBezTo>
                    <a:cubicBezTo>
                      <a:pt x="29675" y="5765634"/>
                      <a:pt x="32913" y="5749633"/>
                      <a:pt x="35771" y="5733439"/>
                    </a:cubicBezTo>
                    <a:cubicBezTo>
                      <a:pt x="37295" y="5724677"/>
                      <a:pt x="37485" y="5715722"/>
                      <a:pt x="38819" y="5706958"/>
                    </a:cubicBezTo>
                    <a:cubicBezTo>
                      <a:pt x="44153" y="5673049"/>
                      <a:pt x="35199" y="5635710"/>
                      <a:pt x="58250" y="5606371"/>
                    </a:cubicBezTo>
                    <a:cubicBezTo>
                      <a:pt x="73110" y="5587320"/>
                      <a:pt x="69680" y="5568841"/>
                      <a:pt x="67394" y="5548459"/>
                    </a:cubicBezTo>
                    <a:cubicBezTo>
                      <a:pt x="65680" y="5533026"/>
                      <a:pt x="66252" y="5517214"/>
                      <a:pt x="66060" y="5501593"/>
                    </a:cubicBezTo>
                    <a:cubicBezTo>
                      <a:pt x="65490" y="5474160"/>
                      <a:pt x="65298" y="5446727"/>
                      <a:pt x="64346" y="5419294"/>
                    </a:cubicBezTo>
                    <a:cubicBezTo>
                      <a:pt x="63966" y="5410530"/>
                      <a:pt x="59202" y="5401578"/>
                      <a:pt x="59964" y="5393004"/>
                    </a:cubicBezTo>
                    <a:cubicBezTo>
                      <a:pt x="63584" y="5353378"/>
                      <a:pt x="69300" y="5313753"/>
                      <a:pt x="72538" y="5274128"/>
                    </a:cubicBezTo>
                    <a:cubicBezTo>
                      <a:pt x="74442" y="5251649"/>
                      <a:pt x="70824" y="5228596"/>
                      <a:pt x="73490" y="5206307"/>
                    </a:cubicBezTo>
                    <a:cubicBezTo>
                      <a:pt x="76538" y="5180590"/>
                      <a:pt x="84348" y="5155444"/>
                      <a:pt x="89113" y="5129915"/>
                    </a:cubicBezTo>
                    <a:cubicBezTo>
                      <a:pt x="90445" y="5122866"/>
                      <a:pt x="88731" y="5115056"/>
                      <a:pt x="88351" y="5107626"/>
                    </a:cubicBezTo>
                    <a:cubicBezTo>
                      <a:pt x="87968" y="5099244"/>
                      <a:pt x="87206" y="5091051"/>
                      <a:pt x="87016" y="5082669"/>
                    </a:cubicBezTo>
                    <a:cubicBezTo>
                      <a:pt x="86634" y="5057140"/>
                      <a:pt x="87206" y="5031613"/>
                      <a:pt x="85872" y="5006085"/>
                    </a:cubicBezTo>
                    <a:cubicBezTo>
                      <a:pt x="85110" y="4990464"/>
                      <a:pt x="77300" y="4974081"/>
                      <a:pt x="80158" y="4959601"/>
                    </a:cubicBezTo>
                    <a:cubicBezTo>
                      <a:pt x="85682" y="4930074"/>
                      <a:pt x="73300" y="4900545"/>
                      <a:pt x="83586" y="4871018"/>
                    </a:cubicBezTo>
                    <a:cubicBezTo>
                      <a:pt x="86634" y="4861872"/>
                      <a:pt x="79014" y="4849299"/>
                      <a:pt x="78634" y="4838249"/>
                    </a:cubicBezTo>
                    <a:cubicBezTo>
                      <a:pt x="77682" y="4810626"/>
                      <a:pt x="77872" y="4783003"/>
                      <a:pt x="78062" y="4755380"/>
                    </a:cubicBezTo>
                    <a:cubicBezTo>
                      <a:pt x="78252" y="4730613"/>
                      <a:pt x="75586" y="4704894"/>
                      <a:pt x="80920" y="4681082"/>
                    </a:cubicBezTo>
                    <a:cubicBezTo>
                      <a:pt x="86634" y="4656125"/>
                      <a:pt x="85872" y="4633646"/>
                      <a:pt x="79396" y="4609451"/>
                    </a:cubicBezTo>
                    <a:cubicBezTo>
                      <a:pt x="75014" y="4592877"/>
                      <a:pt x="74442" y="4575350"/>
                      <a:pt x="73110" y="4558206"/>
                    </a:cubicBezTo>
                    <a:cubicBezTo>
                      <a:pt x="71586" y="4539727"/>
                      <a:pt x="75586" y="4519342"/>
                      <a:pt x="69300" y="4502578"/>
                    </a:cubicBezTo>
                    <a:cubicBezTo>
                      <a:pt x="50629" y="4452664"/>
                      <a:pt x="46629" y="4401418"/>
                      <a:pt x="46629" y="4349221"/>
                    </a:cubicBezTo>
                    <a:cubicBezTo>
                      <a:pt x="46629" y="4339694"/>
                      <a:pt x="49295" y="4329978"/>
                      <a:pt x="52153" y="4320836"/>
                    </a:cubicBezTo>
                    <a:cubicBezTo>
                      <a:pt x="69300" y="4267492"/>
                      <a:pt x="67776" y="4213960"/>
                      <a:pt x="57297" y="4159666"/>
                    </a:cubicBezTo>
                    <a:cubicBezTo>
                      <a:pt x="55011" y="4148426"/>
                      <a:pt x="54629" y="4135853"/>
                      <a:pt x="56915" y="4124613"/>
                    </a:cubicBezTo>
                    <a:cubicBezTo>
                      <a:pt x="63584" y="4092988"/>
                      <a:pt x="74634" y="4062317"/>
                      <a:pt x="79396" y="4030502"/>
                    </a:cubicBezTo>
                    <a:cubicBezTo>
                      <a:pt x="87206" y="3977924"/>
                      <a:pt x="60918" y="3932393"/>
                      <a:pt x="43771" y="3885337"/>
                    </a:cubicBezTo>
                    <a:cubicBezTo>
                      <a:pt x="31627" y="3851760"/>
                      <a:pt x="8016" y="3821934"/>
                      <a:pt x="426" y="3786776"/>
                    </a:cubicBezTo>
                    <a:lnTo>
                      <a:pt x="0" y="3773896"/>
                    </a:lnTo>
                    <a:lnTo>
                      <a:pt x="0" y="3393881"/>
                    </a:lnTo>
                    <a:lnTo>
                      <a:pt x="11838" y="3359515"/>
                    </a:lnTo>
                    <a:cubicBezTo>
                      <a:pt x="14434" y="3346204"/>
                      <a:pt x="14910" y="3332773"/>
                      <a:pt x="12910" y="3318770"/>
                    </a:cubicBezTo>
                    <a:cubicBezTo>
                      <a:pt x="12243" y="3314103"/>
                      <a:pt x="9909" y="3308769"/>
                      <a:pt x="6718" y="3304078"/>
                    </a:cubicBezTo>
                    <a:lnTo>
                      <a:pt x="0" y="3297656"/>
                    </a:lnTo>
                    <a:lnTo>
                      <a:pt x="0" y="3207866"/>
                    </a:lnTo>
                    <a:lnTo>
                      <a:pt x="15553" y="3186770"/>
                    </a:lnTo>
                    <a:cubicBezTo>
                      <a:pt x="28483" y="3162328"/>
                      <a:pt x="30484" y="3134646"/>
                      <a:pt x="36341" y="3107499"/>
                    </a:cubicBezTo>
                    <a:cubicBezTo>
                      <a:pt x="41105" y="3085402"/>
                      <a:pt x="41295" y="3064826"/>
                      <a:pt x="38057" y="3042727"/>
                    </a:cubicBezTo>
                    <a:cubicBezTo>
                      <a:pt x="30817" y="2994721"/>
                      <a:pt x="41105" y="2948046"/>
                      <a:pt x="54249" y="2901942"/>
                    </a:cubicBezTo>
                    <a:cubicBezTo>
                      <a:pt x="63012" y="2871461"/>
                      <a:pt x="68346" y="2840218"/>
                      <a:pt x="77300" y="2809929"/>
                    </a:cubicBezTo>
                    <a:cubicBezTo>
                      <a:pt x="84158" y="2787258"/>
                      <a:pt x="92351" y="2764589"/>
                      <a:pt x="103399" y="2743825"/>
                    </a:cubicBezTo>
                    <a:cubicBezTo>
                      <a:pt x="119594" y="2713722"/>
                      <a:pt x="143978" y="2687435"/>
                      <a:pt x="137500" y="2649142"/>
                    </a:cubicBezTo>
                    <a:cubicBezTo>
                      <a:pt x="131786" y="2615420"/>
                      <a:pt x="143786" y="2584941"/>
                      <a:pt x="155217" y="2554078"/>
                    </a:cubicBezTo>
                    <a:cubicBezTo>
                      <a:pt x="163599" y="2531408"/>
                      <a:pt x="172173" y="2508741"/>
                      <a:pt x="177507" y="2485306"/>
                    </a:cubicBezTo>
                    <a:cubicBezTo>
                      <a:pt x="183794" y="2457491"/>
                      <a:pt x="181126" y="2426058"/>
                      <a:pt x="192748" y="2401291"/>
                    </a:cubicBezTo>
                    <a:cubicBezTo>
                      <a:pt x="204940" y="2375382"/>
                      <a:pt x="196748" y="2353858"/>
                      <a:pt x="193318" y="2330805"/>
                    </a:cubicBezTo>
                    <a:cubicBezTo>
                      <a:pt x="187984" y="2294038"/>
                      <a:pt x="178077" y="2257458"/>
                      <a:pt x="190652" y="2220311"/>
                    </a:cubicBezTo>
                    <a:cubicBezTo>
                      <a:pt x="205892" y="2175162"/>
                      <a:pt x="222275" y="2130392"/>
                      <a:pt x="236753" y="2085053"/>
                    </a:cubicBezTo>
                    <a:cubicBezTo>
                      <a:pt x="242280" y="2067524"/>
                      <a:pt x="244566" y="2048667"/>
                      <a:pt x="247042" y="2030377"/>
                    </a:cubicBezTo>
                    <a:cubicBezTo>
                      <a:pt x="249138" y="2013042"/>
                      <a:pt x="243804" y="1992278"/>
                      <a:pt x="251804" y="1978939"/>
                    </a:cubicBezTo>
                    <a:cubicBezTo>
                      <a:pt x="272379" y="1944648"/>
                      <a:pt x="282475" y="1909407"/>
                      <a:pt x="282475" y="1869779"/>
                    </a:cubicBezTo>
                    <a:cubicBezTo>
                      <a:pt x="282475" y="1854919"/>
                      <a:pt x="291049" y="1840440"/>
                      <a:pt x="292573" y="1825392"/>
                    </a:cubicBezTo>
                    <a:cubicBezTo>
                      <a:pt x="294477" y="1804815"/>
                      <a:pt x="299622" y="1781193"/>
                      <a:pt x="292381" y="1763286"/>
                    </a:cubicBezTo>
                    <a:cubicBezTo>
                      <a:pt x="275237" y="1721184"/>
                      <a:pt x="289525" y="1687085"/>
                      <a:pt x="306480" y="1650316"/>
                    </a:cubicBezTo>
                    <a:cubicBezTo>
                      <a:pt x="323244" y="1614119"/>
                      <a:pt x="336579" y="1576018"/>
                      <a:pt x="347629" y="1537536"/>
                    </a:cubicBezTo>
                    <a:cubicBezTo>
                      <a:pt x="351629" y="1523058"/>
                      <a:pt x="344961" y="1505723"/>
                      <a:pt x="343629" y="1489719"/>
                    </a:cubicBezTo>
                    <a:cubicBezTo>
                      <a:pt x="343247" y="1484003"/>
                      <a:pt x="342675" y="1477716"/>
                      <a:pt x="344581" y="1472574"/>
                    </a:cubicBezTo>
                    <a:cubicBezTo>
                      <a:pt x="362870" y="1422853"/>
                      <a:pt x="376776" y="1372367"/>
                      <a:pt x="367252" y="1318455"/>
                    </a:cubicBezTo>
                    <a:cubicBezTo>
                      <a:pt x="366298" y="1313503"/>
                      <a:pt x="368394" y="1307977"/>
                      <a:pt x="369728" y="1303023"/>
                    </a:cubicBezTo>
                    <a:cubicBezTo>
                      <a:pt x="376586" y="1278828"/>
                      <a:pt x="387444" y="1255205"/>
                      <a:pt x="389921" y="1230632"/>
                    </a:cubicBezTo>
                    <a:cubicBezTo>
                      <a:pt x="396017" y="1170050"/>
                      <a:pt x="398495" y="1109090"/>
                      <a:pt x="402495" y="1048124"/>
                    </a:cubicBezTo>
                    <a:cubicBezTo>
                      <a:pt x="402685" y="1044314"/>
                      <a:pt x="402685" y="1040314"/>
                      <a:pt x="404019" y="1036886"/>
                    </a:cubicBezTo>
                    <a:cubicBezTo>
                      <a:pt x="412211" y="1014405"/>
                      <a:pt x="409543" y="994784"/>
                      <a:pt x="393923" y="975732"/>
                    </a:cubicBezTo>
                    <a:cubicBezTo>
                      <a:pt x="387064" y="967349"/>
                      <a:pt x="383444" y="955919"/>
                      <a:pt x="379634" y="945443"/>
                    </a:cubicBezTo>
                    <a:cubicBezTo>
                      <a:pt x="373918" y="930010"/>
                      <a:pt x="368394" y="914199"/>
                      <a:pt x="364774" y="898197"/>
                    </a:cubicBezTo>
                    <a:cubicBezTo>
                      <a:pt x="361346" y="882383"/>
                      <a:pt x="356583" y="865429"/>
                      <a:pt x="359250" y="850188"/>
                    </a:cubicBezTo>
                    <a:cubicBezTo>
                      <a:pt x="364012" y="822755"/>
                      <a:pt x="374680" y="796654"/>
                      <a:pt x="381730" y="769604"/>
                    </a:cubicBezTo>
                    <a:cubicBezTo>
                      <a:pt x="384206" y="760269"/>
                      <a:pt x="383824" y="749981"/>
                      <a:pt x="384016" y="740267"/>
                    </a:cubicBezTo>
                    <a:cubicBezTo>
                      <a:pt x="384586" y="717976"/>
                      <a:pt x="379062" y="695115"/>
                      <a:pt x="394875" y="674922"/>
                    </a:cubicBezTo>
                    <a:cubicBezTo>
                      <a:pt x="409733" y="656254"/>
                      <a:pt x="405353" y="637391"/>
                      <a:pt x="394113" y="617771"/>
                    </a:cubicBezTo>
                    <a:cubicBezTo>
                      <a:pt x="386110" y="603672"/>
                      <a:pt x="379824" y="587671"/>
                      <a:pt x="376776" y="571859"/>
                    </a:cubicBezTo>
                    <a:cubicBezTo>
                      <a:pt x="372586" y="550140"/>
                      <a:pt x="370870" y="528614"/>
                      <a:pt x="373348" y="505181"/>
                    </a:cubicBezTo>
                    <a:cubicBezTo>
                      <a:pt x="375062" y="488606"/>
                      <a:pt x="375824" y="475080"/>
                      <a:pt x="385920" y="462125"/>
                    </a:cubicBezTo>
                    <a:cubicBezTo>
                      <a:pt x="387444" y="460031"/>
                      <a:pt x="387826" y="456221"/>
                      <a:pt x="387634" y="453363"/>
                    </a:cubicBezTo>
                    <a:cubicBezTo>
                      <a:pt x="384396" y="415834"/>
                      <a:pt x="386110" y="378685"/>
                      <a:pt x="388399" y="340773"/>
                    </a:cubicBezTo>
                    <a:cubicBezTo>
                      <a:pt x="391445" y="292578"/>
                      <a:pt x="382492" y="241900"/>
                      <a:pt x="350487" y="200181"/>
                    </a:cubicBezTo>
                    <a:cubicBezTo>
                      <a:pt x="345723" y="194084"/>
                      <a:pt x="343629" y="184940"/>
                      <a:pt x="342485" y="176938"/>
                    </a:cubicBezTo>
                    <a:cubicBezTo>
                      <a:pt x="337533" y="139218"/>
                      <a:pt x="334103" y="101307"/>
                      <a:pt x="328579" y="63586"/>
                    </a:cubicBezTo>
                    <a:cubicBezTo>
                      <a:pt x="325530" y="43011"/>
                      <a:pt x="322862" y="21485"/>
                      <a:pt x="314480" y="2816"/>
                    </a:cubicBez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176DBB23-7826-41BB-B874-141EA5461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48048" y="0"/>
                <a:ext cx="4543952" cy="6858000"/>
              </a:xfrm>
              <a:custGeom>
                <a:avLst/>
                <a:gdLst>
                  <a:gd name="connsiteX0" fmla="*/ 328959 w 4543952"/>
                  <a:gd name="connsiteY0" fmla="*/ 6564619 h 6858000"/>
                  <a:gd name="connsiteX1" fmla="*/ 306480 w 4543952"/>
                  <a:gd name="connsiteY1" fmla="*/ 6588624 h 6858000"/>
                  <a:gd name="connsiteX2" fmla="*/ 289858 w 4543952"/>
                  <a:gd name="connsiteY2" fmla="*/ 6625223 h 6858000"/>
                  <a:gd name="connsiteX3" fmla="*/ 289858 w 4543952"/>
                  <a:gd name="connsiteY3" fmla="*/ 6625224 h 6858000"/>
                  <a:gd name="connsiteX4" fmla="*/ 289870 w 4543952"/>
                  <a:gd name="connsiteY4" fmla="*/ 6645551 h 6858000"/>
                  <a:gd name="connsiteX5" fmla="*/ 296953 w 4543952"/>
                  <a:gd name="connsiteY5" fmla="*/ 6662539 h 6858000"/>
                  <a:gd name="connsiteX6" fmla="*/ 296953 w 4543952"/>
                  <a:gd name="connsiteY6" fmla="*/ 6662541 h 6858000"/>
                  <a:gd name="connsiteX7" fmla="*/ 296954 w 4543952"/>
                  <a:gd name="connsiteY7" fmla="*/ 6662543 h 6858000"/>
                  <a:gd name="connsiteX8" fmla="*/ 311551 w 4543952"/>
                  <a:gd name="connsiteY8" fmla="*/ 6702975 h 6858000"/>
                  <a:gd name="connsiteX9" fmla="*/ 297715 w 4543952"/>
                  <a:gd name="connsiteY9" fmla="*/ 6742551 h 6858000"/>
                  <a:gd name="connsiteX10" fmla="*/ 297714 w 4543952"/>
                  <a:gd name="connsiteY10" fmla="*/ 6742554 h 6858000"/>
                  <a:gd name="connsiteX11" fmla="*/ 283011 w 4543952"/>
                  <a:gd name="connsiteY11" fmla="*/ 6776799 h 6858000"/>
                  <a:gd name="connsiteX12" fmla="*/ 278238 w 4543952"/>
                  <a:gd name="connsiteY12" fmla="*/ 6812061 h 6858000"/>
                  <a:gd name="connsiteX13" fmla="*/ 278237 w 4543952"/>
                  <a:gd name="connsiteY13" fmla="*/ 6812062 h 6858000"/>
                  <a:gd name="connsiteX14" fmla="*/ 278237 w 4543952"/>
                  <a:gd name="connsiteY14" fmla="*/ 6812063 h 6858000"/>
                  <a:gd name="connsiteX15" fmla="*/ 278238 w 4543952"/>
                  <a:gd name="connsiteY15" fmla="*/ 6812061 h 6858000"/>
                  <a:gd name="connsiteX16" fmla="*/ 297714 w 4543952"/>
                  <a:gd name="connsiteY16" fmla="*/ 6742554 h 6858000"/>
                  <a:gd name="connsiteX17" fmla="*/ 297715 w 4543952"/>
                  <a:gd name="connsiteY17" fmla="*/ 6742552 h 6858000"/>
                  <a:gd name="connsiteX18" fmla="*/ 311551 w 4543952"/>
                  <a:gd name="connsiteY18" fmla="*/ 6702976 h 6858000"/>
                  <a:gd name="connsiteX19" fmla="*/ 311551 w 4543952"/>
                  <a:gd name="connsiteY19" fmla="*/ 6702975 h 6858000"/>
                  <a:gd name="connsiteX20" fmla="*/ 308405 w 4543952"/>
                  <a:gd name="connsiteY20" fmla="*/ 6683026 h 6858000"/>
                  <a:gd name="connsiteX21" fmla="*/ 296954 w 4543952"/>
                  <a:gd name="connsiteY21" fmla="*/ 6662543 h 6858000"/>
                  <a:gd name="connsiteX22" fmla="*/ 296953 w 4543952"/>
                  <a:gd name="connsiteY22" fmla="*/ 6662540 h 6858000"/>
                  <a:gd name="connsiteX23" fmla="*/ 296953 w 4543952"/>
                  <a:gd name="connsiteY23" fmla="*/ 6662539 h 6858000"/>
                  <a:gd name="connsiteX24" fmla="*/ 289858 w 4543952"/>
                  <a:gd name="connsiteY24" fmla="*/ 6625224 h 6858000"/>
                  <a:gd name="connsiteX25" fmla="*/ 306480 w 4543952"/>
                  <a:gd name="connsiteY25" fmla="*/ 6588625 h 6858000"/>
                  <a:gd name="connsiteX26" fmla="*/ 328959 w 4543952"/>
                  <a:gd name="connsiteY26" fmla="*/ 6564620 h 6858000"/>
                  <a:gd name="connsiteX27" fmla="*/ 248638 w 4543952"/>
                  <a:gd name="connsiteY27" fmla="*/ 6438980 h 6858000"/>
                  <a:gd name="connsiteX28" fmla="*/ 268569 w 4543952"/>
                  <a:gd name="connsiteY28" fmla="*/ 6463840 h 6858000"/>
                  <a:gd name="connsiteX29" fmla="*/ 268572 w 4543952"/>
                  <a:gd name="connsiteY29" fmla="*/ 6463848 h 6858000"/>
                  <a:gd name="connsiteX30" fmla="*/ 279556 w 4543952"/>
                  <a:gd name="connsiteY30" fmla="*/ 6508051 h 6858000"/>
                  <a:gd name="connsiteX31" fmla="*/ 282367 w 4543952"/>
                  <a:gd name="connsiteY31" fmla="*/ 6513011 h 6858000"/>
                  <a:gd name="connsiteX32" fmla="*/ 284834 w 4543952"/>
                  <a:gd name="connsiteY32" fmla="*/ 6521803 h 6858000"/>
                  <a:gd name="connsiteX33" fmla="*/ 301172 w 4543952"/>
                  <a:gd name="connsiteY33" fmla="*/ 6546194 h 6858000"/>
                  <a:gd name="connsiteX34" fmla="*/ 301172 w 4543952"/>
                  <a:gd name="connsiteY34" fmla="*/ 6546193 h 6858000"/>
                  <a:gd name="connsiteX35" fmla="*/ 282367 w 4543952"/>
                  <a:gd name="connsiteY35" fmla="*/ 6513011 h 6858000"/>
                  <a:gd name="connsiteX36" fmla="*/ 268572 w 4543952"/>
                  <a:gd name="connsiteY36" fmla="*/ 6463848 h 6858000"/>
                  <a:gd name="connsiteX37" fmla="*/ 268569 w 4543952"/>
                  <a:gd name="connsiteY37" fmla="*/ 6463839 h 6858000"/>
                  <a:gd name="connsiteX38" fmla="*/ 166047 w 4543952"/>
                  <a:gd name="connsiteY38" fmla="*/ 6392242 h 6858000"/>
                  <a:gd name="connsiteX39" fmla="*/ 173364 w 4543952"/>
                  <a:gd name="connsiteY39" fmla="*/ 6407332 h 6858000"/>
                  <a:gd name="connsiteX40" fmla="*/ 173364 w 4543952"/>
                  <a:gd name="connsiteY40" fmla="*/ 6407331 h 6858000"/>
                  <a:gd name="connsiteX41" fmla="*/ 401733 w 4543952"/>
                  <a:gd name="connsiteY41" fmla="*/ 4221390 h 6858000"/>
                  <a:gd name="connsiteX42" fmla="*/ 396017 w 4543952"/>
                  <a:gd name="connsiteY42" fmla="*/ 4253013 h 6858000"/>
                  <a:gd name="connsiteX43" fmla="*/ 356201 w 4543952"/>
                  <a:gd name="connsiteY43" fmla="*/ 4324644 h 6858000"/>
                  <a:gd name="connsiteX44" fmla="*/ 347247 w 4543952"/>
                  <a:gd name="connsiteY44" fmla="*/ 4363889 h 6858000"/>
                  <a:gd name="connsiteX45" fmla="*/ 347247 w 4543952"/>
                  <a:gd name="connsiteY45" fmla="*/ 4363890 h 6858000"/>
                  <a:gd name="connsiteX46" fmla="*/ 348009 w 4543952"/>
                  <a:gd name="connsiteY46" fmla="*/ 4482004 h 6858000"/>
                  <a:gd name="connsiteX47" fmla="*/ 408019 w 4543952"/>
                  <a:gd name="connsiteY47" fmla="*/ 4659174 h 6858000"/>
                  <a:gd name="connsiteX48" fmla="*/ 416021 w 4543952"/>
                  <a:gd name="connsiteY48" fmla="*/ 4677655 h 6858000"/>
                  <a:gd name="connsiteX49" fmla="*/ 425928 w 4543952"/>
                  <a:gd name="connsiteY49" fmla="*/ 4767764 h 6858000"/>
                  <a:gd name="connsiteX50" fmla="*/ 427237 w 4543952"/>
                  <a:gd name="connsiteY50" fmla="*/ 4800482 h 6858000"/>
                  <a:gd name="connsiteX51" fmla="*/ 412401 w 4543952"/>
                  <a:gd name="connsiteY51" fmla="*/ 4828915 h 6858000"/>
                  <a:gd name="connsiteX52" fmla="*/ 391971 w 4543952"/>
                  <a:gd name="connsiteY52" fmla="*/ 4857316 h 6858000"/>
                  <a:gd name="connsiteX53" fmla="*/ 390221 w 4543952"/>
                  <a:gd name="connsiteY53" fmla="*/ 4863342 h 6858000"/>
                  <a:gd name="connsiteX54" fmla="*/ 387469 w 4543952"/>
                  <a:gd name="connsiteY54" fmla="*/ 4867613 h 6858000"/>
                  <a:gd name="connsiteX55" fmla="*/ 382691 w 4543952"/>
                  <a:gd name="connsiteY55" fmla="*/ 4889274 h 6858000"/>
                  <a:gd name="connsiteX56" fmla="*/ 382691 w 4543952"/>
                  <a:gd name="connsiteY56" fmla="*/ 4889275 h 6858000"/>
                  <a:gd name="connsiteX57" fmla="*/ 384396 w 4543952"/>
                  <a:gd name="connsiteY57" fmla="*/ 4912168 h 6858000"/>
                  <a:gd name="connsiteX58" fmla="*/ 385799 w 4543952"/>
                  <a:gd name="connsiteY58" fmla="*/ 4933804 h 6858000"/>
                  <a:gd name="connsiteX59" fmla="*/ 378247 w 4543952"/>
                  <a:gd name="connsiteY59" fmla="*/ 4957452 h 6858000"/>
                  <a:gd name="connsiteX60" fmla="*/ 360964 w 4543952"/>
                  <a:gd name="connsiteY60" fmla="*/ 4987036 h 6858000"/>
                  <a:gd name="connsiteX61" fmla="*/ 334485 w 4543952"/>
                  <a:gd name="connsiteY61" fmla="*/ 5041520 h 6858000"/>
                  <a:gd name="connsiteX62" fmla="*/ 321371 w 4543952"/>
                  <a:gd name="connsiteY62" fmla="*/ 5087422 h 6858000"/>
                  <a:gd name="connsiteX63" fmla="*/ 321364 w 4543952"/>
                  <a:gd name="connsiteY63" fmla="*/ 5087449 h 6858000"/>
                  <a:gd name="connsiteX64" fmla="*/ 315482 w 4543952"/>
                  <a:gd name="connsiteY64" fmla="*/ 5102460 h 6858000"/>
                  <a:gd name="connsiteX65" fmla="*/ 308338 w 4543952"/>
                  <a:gd name="connsiteY65" fmla="*/ 5133219 h 6858000"/>
                  <a:gd name="connsiteX66" fmla="*/ 308337 w 4543952"/>
                  <a:gd name="connsiteY66" fmla="*/ 5133223 h 6858000"/>
                  <a:gd name="connsiteX67" fmla="*/ 308337 w 4543952"/>
                  <a:gd name="connsiteY67" fmla="*/ 5133224 h 6858000"/>
                  <a:gd name="connsiteX68" fmla="*/ 315052 w 4543952"/>
                  <a:gd name="connsiteY68" fmla="*/ 5166113 h 6858000"/>
                  <a:gd name="connsiteX69" fmla="*/ 314362 w 4543952"/>
                  <a:gd name="connsiteY69" fmla="*/ 5172089 h 6858000"/>
                  <a:gd name="connsiteX70" fmla="*/ 311814 w 4543952"/>
                  <a:gd name="connsiteY70" fmla="*/ 5179066 h 6858000"/>
                  <a:gd name="connsiteX71" fmla="*/ 311814 w 4543952"/>
                  <a:gd name="connsiteY71" fmla="*/ 5179067 h 6858000"/>
                  <a:gd name="connsiteX72" fmla="*/ 335437 w 4543952"/>
                  <a:gd name="connsiteY72" fmla="*/ 5272796 h 6858000"/>
                  <a:gd name="connsiteX73" fmla="*/ 360397 w 4543952"/>
                  <a:gd name="connsiteY73" fmla="*/ 5321350 h 6858000"/>
                  <a:gd name="connsiteX74" fmla="*/ 364317 w 4543952"/>
                  <a:gd name="connsiteY74" fmla="*/ 5355013 h 6858000"/>
                  <a:gd name="connsiteX75" fmla="*/ 359440 w 4543952"/>
                  <a:gd name="connsiteY75" fmla="*/ 5385383 h 6858000"/>
                  <a:gd name="connsiteX76" fmla="*/ 351249 w 4543952"/>
                  <a:gd name="connsiteY76" fmla="*/ 5425581 h 6858000"/>
                  <a:gd name="connsiteX77" fmla="*/ 339627 w 4543952"/>
                  <a:gd name="connsiteY77" fmla="*/ 5480636 h 6858000"/>
                  <a:gd name="connsiteX78" fmla="*/ 335103 w 4543952"/>
                  <a:gd name="connsiteY78" fmla="*/ 5507666 h 6858000"/>
                  <a:gd name="connsiteX79" fmla="*/ 335103 w 4543952"/>
                  <a:gd name="connsiteY79" fmla="*/ 5507667 h 6858000"/>
                  <a:gd name="connsiteX80" fmla="*/ 337324 w 4543952"/>
                  <a:gd name="connsiteY80" fmla="*/ 5520421 h 6858000"/>
                  <a:gd name="connsiteX81" fmla="*/ 345722 w 4543952"/>
                  <a:gd name="connsiteY81" fmla="*/ 5531691 h 6858000"/>
                  <a:gd name="connsiteX82" fmla="*/ 345723 w 4543952"/>
                  <a:gd name="connsiteY82" fmla="*/ 5531693 h 6858000"/>
                  <a:gd name="connsiteX83" fmla="*/ 355869 w 4543952"/>
                  <a:gd name="connsiteY83" fmla="*/ 5547577 h 6858000"/>
                  <a:gd name="connsiteX84" fmla="*/ 346295 w 4543952"/>
                  <a:gd name="connsiteY84" fmla="*/ 5562745 h 6858000"/>
                  <a:gd name="connsiteX85" fmla="*/ 275047 w 4543952"/>
                  <a:gd name="connsiteY85" fmla="*/ 5704482 h 6858000"/>
                  <a:gd name="connsiteX86" fmla="*/ 269141 w 4543952"/>
                  <a:gd name="connsiteY86" fmla="*/ 5740487 h 6858000"/>
                  <a:gd name="connsiteX87" fmla="*/ 260376 w 4543952"/>
                  <a:gd name="connsiteY87" fmla="*/ 5760872 h 6858000"/>
                  <a:gd name="connsiteX88" fmla="*/ 171981 w 4543952"/>
                  <a:gd name="connsiteY88" fmla="*/ 5883750 h 6858000"/>
                  <a:gd name="connsiteX89" fmla="*/ 171979 w 4543952"/>
                  <a:gd name="connsiteY89" fmla="*/ 5883755 h 6858000"/>
                  <a:gd name="connsiteX90" fmla="*/ 160957 w 4543952"/>
                  <a:gd name="connsiteY90" fmla="*/ 5909350 h 6858000"/>
                  <a:gd name="connsiteX91" fmla="*/ 154076 w 4543952"/>
                  <a:gd name="connsiteY91" fmla="*/ 5935945 h 6858000"/>
                  <a:gd name="connsiteX92" fmla="*/ 154075 w 4543952"/>
                  <a:gd name="connsiteY92" fmla="*/ 5935948 h 6858000"/>
                  <a:gd name="connsiteX93" fmla="*/ 154075 w 4543952"/>
                  <a:gd name="connsiteY93" fmla="*/ 5935949 h 6858000"/>
                  <a:gd name="connsiteX94" fmla="*/ 154242 w 4543952"/>
                  <a:gd name="connsiteY94" fmla="*/ 5964476 h 6858000"/>
                  <a:gd name="connsiteX95" fmla="*/ 157695 w 4543952"/>
                  <a:gd name="connsiteY95" fmla="*/ 5993289 h 6858000"/>
                  <a:gd name="connsiteX96" fmla="*/ 157695 w 4543952"/>
                  <a:gd name="connsiteY96" fmla="*/ 5993291 h 6858000"/>
                  <a:gd name="connsiteX97" fmla="*/ 164171 w 4543952"/>
                  <a:gd name="connsiteY97" fmla="*/ 6026440 h 6858000"/>
                  <a:gd name="connsiteX98" fmla="*/ 220371 w 4543952"/>
                  <a:gd name="connsiteY98" fmla="*/ 6108738 h 6858000"/>
                  <a:gd name="connsiteX99" fmla="*/ 234064 w 4543952"/>
                  <a:gd name="connsiteY99" fmla="*/ 6133314 h 6858000"/>
                  <a:gd name="connsiteX100" fmla="*/ 218468 w 4543952"/>
                  <a:gd name="connsiteY100" fmla="*/ 6155599 h 6858000"/>
                  <a:gd name="connsiteX101" fmla="*/ 218465 w 4543952"/>
                  <a:gd name="connsiteY101" fmla="*/ 6155601 h 6858000"/>
                  <a:gd name="connsiteX102" fmla="*/ 179794 w 4543952"/>
                  <a:gd name="connsiteY102" fmla="*/ 6228755 h 6858000"/>
                  <a:gd name="connsiteX103" fmla="*/ 162457 w 4543952"/>
                  <a:gd name="connsiteY103" fmla="*/ 6361538 h 6858000"/>
                  <a:gd name="connsiteX104" fmla="*/ 162457 w 4543952"/>
                  <a:gd name="connsiteY104" fmla="*/ 6361539 h 6858000"/>
                  <a:gd name="connsiteX105" fmla="*/ 179794 w 4543952"/>
                  <a:gd name="connsiteY105" fmla="*/ 6228756 h 6858000"/>
                  <a:gd name="connsiteX106" fmla="*/ 218465 w 4543952"/>
                  <a:gd name="connsiteY106" fmla="*/ 6155602 h 6858000"/>
                  <a:gd name="connsiteX107" fmla="*/ 218468 w 4543952"/>
                  <a:gd name="connsiteY107" fmla="*/ 6155599 h 6858000"/>
                  <a:gd name="connsiteX108" fmla="*/ 230364 w 4543952"/>
                  <a:gd name="connsiteY108" fmla="*/ 6143189 h 6858000"/>
                  <a:gd name="connsiteX109" fmla="*/ 234064 w 4543952"/>
                  <a:gd name="connsiteY109" fmla="*/ 6133314 h 6858000"/>
                  <a:gd name="connsiteX110" fmla="*/ 234064 w 4543952"/>
                  <a:gd name="connsiteY110" fmla="*/ 6133313 h 6858000"/>
                  <a:gd name="connsiteX111" fmla="*/ 220371 w 4543952"/>
                  <a:gd name="connsiteY111" fmla="*/ 6108737 h 6858000"/>
                  <a:gd name="connsiteX112" fmla="*/ 164171 w 4543952"/>
                  <a:gd name="connsiteY112" fmla="*/ 6026439 h 6858000"/>
                  <a:gd name="connsiteX113" fmla="*/ 157695 w 4543952"/>
                  <a:gd name="connsiteY113" fmla="*/ 5993290 h 6858000"/>
                  <a:gd name="connsiteX114" fmla="*/ 157695 w 4543952"/>
                  <a:gd name="connsiteY114" fmla="*/ 5993289 h 6858000"/>
                  <a:gd name="connsiteX115" fmla="*/ 154075 w 4543952"/>
                  <a:gd name="connsiteY115" fmla="*/ 5935949 h 6858000"/>
                  <a:gd name="connsiteX116" fmla="*/ 154076 w 4543952"/>
                  <a:gd name="connsiteY116" fmla="*/ 5935945 h 6858000"/>
                  <a:gd name="connsiteX117" fmla="*/ 171979 w 4543952"/>
                  <a:gd name="connsiteY117" fmla="*/ 5883755 h 6858000"/>
                  <a:gd name="connsiteX118" fmla="*/ 171981 w 4543952"/>
                  <a:gd name="connsiteY118" fmla="*/ 5883751 h 6858000"/>
                  <a:gd name="connsiteX119" fmla="*/ 260376 w 4543952"/>
                  <a:gd name="connsiteY119" fmla="*/ 5760873 h 6858000"/>
                  <a:gd name="connsiteX120" fmla="*/ 269141 w 4543952"/>
                  <a:gd name="connsiteY120" fmla="*/ 5740488 h 6858000"/>
                  <a:gd name="connsiteX121" fmla="*/ 275047 w 4543952"/>
                  <a:gd name="connsiteY121" fmla="*/ 5704483 h 6858000"/>
                  <a:gd name="connsiteX122" fmla="*/ 346295 w 4543952"/>
                  <a:gd name="connsiteY122" fmla="*/ 5562746 h 6858000"/>
                  <a:gd name="connsiteX123" fmla="*/ 355869 w 4543952"/>
                  <a:gd name="connsiteY123" fmla="*/ 5547578 h 6858000"/>
                  <a:gd name="connsiteX124" fmla="*/ 355869 w 4543952"/>
                  <a:gd name="connsiteY124" fmla="*/ 5547577 h 6858000"/>
                  <a:gd name="connsiteX125" fmla="*/ 345723 w 4543952"/>
                  <a:gd name="connsiteY125" fmla="*/ 5531692 h 6858000"/>
                  <a:gd name="connsiteX126" fmla="*/ 345722 w 4543952"/>
                  <a:gd name="connsiteY126" fmla="*/ 5531691 h 6858000"/>
                  <a:gd name="connsiteX127" fmla="*/ 335103 w 4543952"/>
                  <a:gd name="connsiteY127" fmla="*/ 5507667 h 6858000"/>
                  <a:gd name="connsiteX128" fmla="*/ 339627 w 4543952"/>
                  <a:gd name="connsiteY128" fmla="*/ 5480637 h 6858000"/>
                  <a:gd name="connsiteX129" fmla="*/ 351249 w 4543952"/>
                  <a:gd name="connsiteY129" fmla="*/ 5425582 h 6858000"/>
                  <a:gd name="connsiteX130" fmla="*/ 359440 w 4543952"/>
                  <a:gd name="connsiteY130" fmla="*/ 5385384 h 6858000"/>
                  <a:gd name="connsiteX131" fmla="*/ 364317 w 4543952"/>
                  <a:gd name="connsiteY131" fmla="*/ 5355014 h 6858000"/>
                  <a:gd name="connsiteX132" fmla="*/ 364317 w 4543952"/>
                  <a:gd name="connsiteY132" fmla="*/ 5355013 h 6858000"/>
                  <a:gd name="connsiteX133" fmla="*/ 362870 w 4543952"/>
                  <a:gd name="connsiteY133" fmla="*/ 5326162 h 6858000"/>
                  <a:gd name="connsiteX134" fmla="*/ 360397 w 4543952"/>
                  <a:gd name="connsiteY134" fmla="*/ 5321350 h 6858000"/>
                  <a:gd name="connsiteX135" fmla="*/ 359341 w 4543952"/>
                  <a:gd name="connsiteY135" fmla="*/ 5312287 h 6858000"/>
                  <a:gd name="connsiteX136" fmla="*/ 335437 w 4543952"/>
                  <a:gd name="connsiteY136" fmla="*/ 5272795 h 6858000"/>
                  <a:gd name="connsiteX137" fmla="*/ 311981 w 4543952"/>
                  <a:gd name="connsiteY137" fmla="*/ 5229432 h 6858000"/>
                  <a:gd name="connsiteX138" fmla="*/ 311814 w 4543952"/>
                  <a:gd name="connsiteY138" fmla="*/ 5179067 h 6858000"/>
                  <a:gd name="connsiteX139" fmla="*/ 314362 w 4543952"/>
                  <a:gd name="connsiteY139" fmla="*/ 5172090 h 6858000"/>
                  <a:gd name="connsiteX140" fmla="*/ 315052 w 4543952"/>
                  <a:gd name="connsiteY140" fmla="*/ 5166113 h 6858000"/>
                  <a:gd name="connsiteX141" fmla="*/ 315052 w 4543952"/>
                  <a:gd name="connsiteY141" fmla="*/ 5166112 h 6858000"/>
                  <a:gd name="connsiteX142" fmla="*/ 308337 w 4543952"/>
                  <a:gd name="connsiteY142" fmla="*/ 5133224 h 6858000"/>
                  <a:gd name="connsiteX143" fmla="*/ 308338 w 4543952"/>
                  <a:gd name="connsiteY143" fmla="*/ 5133219 h 6858000"/>
                  <a:gd name="connsiteX144" fmla="*/ 321364 w 4543952"/>
                  <a:gd name="connsiteY144" fmla="*/ 5087449 h 6858000"/>
                  <a:gd name="connsiteX145" fmla="*/ 327270 w 4543952"/>
                  <a:gd name="connsiteY145" fmla="*/ 5072375 h 6858000"/>
                  <a:gd name="connsiteX146" fmla="*/ 334485 w 4543952"/>
                  <a:gd name="connsiteY146" fmla="*/ 5041521 h 6858000"/>
                  <a:gd name="connsiteX147" fmla="*/ 360964 w 4543952"/>
                  <a:gd name="connsiteY147" fmla="*/ 4987037 h 6858000"/>
                  <a:gd name="connsiteX148" fmla="*/ 376969 w 4543952"/>
                  <a:gd name="connsiteY148" fmla="*/ 4961455 h 6858000"/>
                  <a:gd name="connsiteX149" fmla="*/ 378247 w 4543952"/>
                  <a:gd name="connsiteY149" fmla="*/ 4957452 h 6858000"/>
                  <a:gd name="connsiteX150" fmla="*/ 381039 w 4543952"/>
                  <a:gd name="connsiteY150" fmla="*/ 4952672 h 6858000"/>
                  <a:gd name="connsiteX151" fmla="*/ 385799 w 4543952"/>
                  <a:gd name="connsiteY151" fmla="*/ 4933804 h 6858000"/>
                  <a:gd name="connsiteX152" fmla="*/ 384396 w 4543952"/>
                  <a:gd name="connsiteY152" fmla="*/ 4912167 h 6858000"/>
                  <a:gd name="connsiteX153" fmla="*/ 382691 w 4543952"/>
                  <a:gd name="connsiteY153" fmla="*/ 4889274 h 6858000"/>
                  <a:gd name="connsiteX154" fmla="*/ 390221 w 4543952"/>
                  <a:gd name="connsiteY154" fmla="*/ 4863342 h 6858000"/>
                  <a:gd name="connsiteX155" fmla="*/ 412401 w 4543952"/>
                  <a:gd name="connsiteY155" fmla="*/ 4828916 h 6858000"/>
                  <a:gd name="connsiteX156" fmla="*/ 427237 w 4543952"/>
                  <a:gd name="connsiteY156" fmla="*/ 4800483 h 6858000"/>
                  <a:gd name="connsiteX157" fmla="*/ 427237 w 4543952"/>
                  <a:gd name="connsiteY157" fmla="*/ 4800482 h 6858000"/>
                  <a:gd name="connsiteX158" fmla="*/ 425928 w 4543952"/>
                  <a:gd name="connsiteY158" fmla="*/ 4767763 h 6858000"/>
                  <a:gd name="connsiteX159" fmla="*/ 416021 w 4543952"/>
                  <a:gd name="connsiteY159" fmla="*/ 4677654 h 6858000"/>
                  <a:gd name="connsiteX160" fmla="*/ 408019 w 4543952"/>
                  <a:gd name="connsiteY160" fmla="*/ 4659173 h 6858000"/>
                  <a:gd name="connsiteX161" fmla="*/ 348009 w 4543952"/>
                  <a:gd name="connsiteY161" fmla="*/ 4482003 h 6858000"/>
                  <a:gd name="connsiteX162" fmla="*/ 347247 w 4543952"/>
                  <a:gd name="connsiteY162" fmla="*/ 4363890 h 6858000"/>
                  <a:gd name="connsiteX163" fmla="*/ 356201 w 4543952"/>
                  <a:gd name="connsiteY163" fmla="*/ 4324645 h 6858000"/>
                  <a:gd name="connsiteX164" fmla="*/ 396017 w 4543952"/>
                  <a:gd name="connsiteY164" fmla="*/ 4253014 h 6858000"/>
                  <a:gd name="connsiteX165" fmla="*/ 401733 w 4543952"/>
                  <a:gd name="connsiteY165" fmla="*/ 4221391 h 6858000"/>
                  <a:gd name="connsiteX166" fmla="*/ 332842 w 4543952"/>
                  <a:gd name="connsiteY166" fmla="*/ 2836171 h 6858000"/>
                  <a:gd name="connsiteX167" fmla="*/ 332842 w 4543952"/>
                  <a:gd name="connsiteY167" fmla="*/ 2836172 h 6858000"/>
                  <a:gd name="connsiteX168" fmla="*/ 341533 w 4543952"/>
                  <a:gd name="connsiteY168" fmla="*/ 2848793 h 6858000"/>
                  <a:gd name="connsiteX169" fmla="*/ 358166 w 4543952"/>
                  <a:gd name="connsiteY169" fmla="*/ 2903544 h 6858000"/>
                  <a:gd name="connsiteX170" fmla="*/ 366072 w 4543952"/>
                  <a:gd name="connsiteY170" fmla="*/ 2947858 h 6858000"/>
                  <a:gd name="connsiteX171" fmla="*/ 366072 w 4543952"/>
                  <a:gd name="connsiteY171" fmla="*/ 2947862 h 6858000"/>
                  <a:gd name="connsiteX172" fmla="*/ 362488 w 4543952"/>
                  <a:gd name="connsiteY172" fmla="*/ 2982147 h 6858000"/>
                  <a:gd name="connsiteX173" fmla="*/ 350796 w 4543952"/>
                  <a:gd name="connsiteY173" fmla="*/ 3077400 h 6858000"/>
                  <a:gd name="connsiteX174" fmla="*/ 350796 w 4543952"/>
                  <a:gd name="connsiteY174" fmla="*/ 3077401 h 6858000"/>
                  <a:gd name="connsiteX175" fmla="*/ 363250 w 4543952"/>
                  <a:gd name="connsiteY175" fmla="*/ 3172654 h 6858000"/>
                  <a:gd name="connsiteX176" fmla="*/ 410877 w 4543952"/>
                  <a:gd name="connsiteY176" fmla="*/ 3489467 h 6858000"/>
                  <a:gd name="connsiteX177" fmla="*/ 432976 w 4543952"/>
                  <a:gd name="connsiteY177" fmla="*/ 3544713 h 6858000"/>
                  <a:gd name="connsiteX178" fmla="*/ 445520 w 4543952"/>
                  <a:gd name="connsiteY178" fmla="*/ 3562320 h 6858000"/>
                  <a:gd name="connsiteX179" fmla="*/ 450598 w 4543952"/>
                  <a:gd name="connsiteY179" fmla="*/ 3574407 h 6858000"/>
                  <a:gd name="connsiteX180" fmla="*/ 448246 w 4543952"/>
                  <a:gd name="connsiteY180" fmla="*/ 3587173 h 6858000"/>
                  <a:gd name="connsiteX181" fmla="*/ 438500 w 4543952"/>
                  <a:gd name="connsiteY181" fmla="*/ 3606816 h 6858000"/>
                  <a:gd name="connsiteX182" fmla="*/ 424974 w 4543952"/>
                  <a:gd name="connsiteY182" fmla="*/ 3630631 h 6858000"/>
                  <a:gd name="connsiteX183" fmla="*/ 400733 w 4543952"/>
                  <a:gd name="connsiteY183" fmla="*/ 3680162 h 6858000"/>
                  <a:gd name="connsiteX184" fmla="*/ 400733 w 4543952"/>
                  <a:gd name="connsiteY184" fmla="*/ 3680163 h 6858000"/>
                  <a:gd name="connsiteX185" fmla="*/ 404781 w 4543952"/>
                  <a:gd name="connsiteY185" fmla="*/ 3734837 h 6858000"/>
                  <a:gd name="connsiteX186" fmla="*/ 404399 w 4543952"/>
                  <a:gd name="connsiteY186" fmla="*/ 3754651 h 6858000"/>
                  <a:gd name="connsiteX187" fmla="*/ 398042 w 4543952"/>
                  <a:gd name="connsiteY187" fmla="*/ 3789775 h 6858000"/>
                  <a:gd name="connsiteX188" fmla="*/ 398042 w 4543952"/>
                  <a:gd name="connsiteY188" fmla="*/ 3789776 h 6858000"/>
                  <a:gd name="connsiteX189" fmla="*/ 412973 w 4543952"/>
                  <a:gd name="connsiteY189" fmla="*/ 3822472 h 6858000"/>
                  <a:gd name="connsiteX190" fmla="*/ 427308 w 4543952"/>
                  <a:gd name="connsiteY190" fmla="*/ 3852619 h 6858000"/>
                  <a:gd name="connsiteX191" fmla="*/ 417926 w 4543952"/>
                  <a:gd name="connsiteY191" fmla="*/ 3885336 h 6858000"/>
                  <a:gd name="connsiteX192" fmla="*/ 417925 w 4543952"/>
                  <a:gd name="connsiteY192" fmla="*/ 3885337 h 6858000"/>
                  <a:gd name="connsiteX193" fmla="*/ 386040 w 4543952"/>
                  <a:gd name="connsiteY193" fmla="*/ 3962158 h 6858000"/>
                  <a:gd name="connsiteX194" fmla="*/ 386040 w 4543952"/>
                  <a:gd name="connsiteY194" fmla="*/ 3962159 h 6858000"/>
                  <a:gd name="connsiteX195" fmla="*/ 388431 w 4543952"/>
                  <a:gd name="connsiteY195" fmla="*/ 4002409 h 6858000"/>
                  <a:gd name="connsiteX196" fmla="*/ 401733 w 4543952"/>
                  <a:gd name="connsiteY196" fmla="*/ 4043837 h 6858000"/>
                  <a:gd name="connsiteX197" fmla="*/ 401733 w 4543952"/>
                  <a:gd name="connsiteY197" fmla="*/ 4043839 h 6858000"/>
                  <a:gd name="connsiteX198" fmla="*/ 416855 w 4543952"/>
                  <a:gd name="connsiteY198" fmla="*/ 4103825 h 6858000"/>
                  <a:gd name="connsiteX199" fmla="*/ 405544 w 4543952"/>
                  <a:gd name="connsiteY199" fmla="*/ 4165381 h 6858000"/>
                  <a:gd name="connsiteX200" fmla="*/ 405543 w 4543952"/>
                  <a:gd name="connsiteY200" fmla="*/ 4165382 h 6858000"/>
                  <a:gd name="connsiteX201" fmla="*/ 401638 w 4543952"/>
                  <a:gd name="connsiteY201" fmla="*/ 4192386 h 6858000"/>
                  <a:gd name="connsiteX202" fmla="*/ 401638 w 4543952"/>
                  <a:gd name="connsiteY202" fmla="*/ 4192387 h 6858000"/>
                  <a:gd name="connsiteX203" fmla="*/ 405543 w 4543952"/>
                  <a:gd name="connsiteY203" fmla="*/ 4165383 h 6858000"/>
                  <a:gd name="connsiteX204" fmla="*/ 405544 w 4543952"/>
                  <a:gd name="connsiteY204" fmla="*/ 4165381 h 6858000"/>
                  <a:gd name="connsiteX205" fmla="*/ 414887 w 4543952"/>
                  <a:gd name="connsiteY205" fmla="*/ 4134255 h 6858000"/>
                  <a:gd name="connsiteX206" fmla="*/ 416855 w 4543952"/>
                  <a:gd name="connsiteY206" fmla="*/ 4103825 h 6858000"/>
                  <a:gd name="connsiteX207" fmla="*/ 416855 w 4543952"/>
                  <a:gd name="connsiteY207" fmla="*/ 4103824 h 6858000"/>
                  <a:gd name="connsiteX208" fmla="*/ 401733 w 4543952"/>
                  <a:gd name="connsiteY208" fmla="*/ 4043838 h 6858000"/>
                  <a:gd name="connsiteX209" fmla="*/ 401733 w 4543952"/>
                  <a:gd name="connsiteY209" fmla="*/ 4043837 h 6858000"/>
                  <a:gd name="connsiteX210" fmla="*/ 386040 w 4543952"/>
                  <a:gd name="connsiteY210" fmla="*/ 3962159 h 6858000"/>
                  <a:gd name="connsiteX211" fmla="*/ 395544 w 4543952"/>
                  <a:gd name="connsiteY211" fmla="*/ 3923124 h 6858000"/>
                  <a:gd name="connsiteX212" fmla="*/ 417925 w 4543952"/>
                  <a:gd name="connsiteY212" fmla="*/ 3885338 h 6858000"/>
                  <a:gd name="connsiteX213" fmla="*/ 417926 w 4543952"/>
                  <a:gd name="connsiteY213" fmla="*/ 3885336 h 6858000"/>
                  <a:gd name="connsiteX214" fmla="*/ 426528 w 4543952"/>
                  <a:gd name="connsiteY214" fmla="*/ 3868763 h 6858000"/>
                  <a:gd name="connsiteX215" fmla="*/ 427308 w 4543952"/>
                  <a:gd name="connsiteY215" fmla="*/ 3852619 h 6858000"/>
                  <a:gd name="connsiteX216" fmla="*/ 427308 w 4543952"/>
                  <a:gd name="connsiteY216" fmla="*/ 3852618 h 6858000"/>
                  <a:gd name="connsiteX217" fmla="*/ 412973 w 4543952"/>
                  <a:gd name="connsiteY217" fmla="*/ 3822471 h 6858000"/>
                  <a:gd name="connsiteX218" fmla="*/ 398042 w 4543952"/>
                  <a:gd name="connsiteY218" fmla="*/ 3789775 h 6858000"/>
                  <a:gd name="connsiteX219" fmla="*/ 404399 w 4543952"/>
                  <a:gd name="connsiteY219" fmla="*/ 3754652 h 6858000"/>
                  <a:gd name="connsiteX220" fmla="*/ 404781 w 4543952"/>
                  <a:gd name="connsiteY220" fmla="*/ 3734837 h 6858000"/>
                  <a:gd name="connsiteX221" fmla="*/ 404781 w 4543952"/>
                  <a:gd name="connsiteY221" fmla="*/ 3734836 h 6858000"/>
                  <a:gd name="connsiteX222" fmla="*/ 400733 w 4543952"/>
                  <a:gd name="connsiteY222" fmla="*/ 3680163 h 6858000"/>
                  <a:gd name="connsiteX223" fmla="*/ 407246 w 4543952"/>
                  <a:gd name="connsiteY223" fmla="*/ 3654415 h 6858000"/>
                  <a:gd name="connsiteX224" fmla="*/ 424974 w 4543952"/>
                  <a:gd name="connsiteY224" fmla="*/ 3630632 h 6858000"/>
                  <a:gd name="connsiteX225" fmla="*/ 438500 w 4543952"/>
                  <a:gd name="connsiteY225" fmla="*/ 3606817 h 6858000"/>
                  <a:gd name="connsiteX226" fmla="*/ 450598 w 4543952"/>
                  <a:gd name="connsiteY226" fmla="*/ 3574408 h 6858000"/>
                  <a:gd name="connsiteX227" fmla="*/ 450598 w 4543952"/>
                  <a:gd name="connsiteY227" fmla="*/ 3574407 h 6858000"/>
                  <a:gd name="connsiteX228" fmla="*/ 432976 w 4543952"/>
                  <a:gd name="connsiteY228" fmla="*/ 3544712 h 6858000"/>
                  <a:gd name="connsiteX229" fmla="*/ 410877 w 4543952"/>
                  <a:gd name="connsiteY229" fmla="*/ 3489466 h 6858000"/>
                  <a:gd name="connsiteX230" fmla="*/ 363250 w 4543952"/>
                  <a:gd name="connsiteY230" fmla="*/ 3172653 h 6858000"/>
                  <a:gd name="connsiteX231" fmla="*/ 350796 w 4543952"/>
                  <a:gd name="connsiteY231" fmla="*/ 3077401 h 6858000"/>
                  <a:gd name="connsiteX232" fmla="*/ 362488 w 4543952"/>
                  <a:gd name="connsiteY232" fmla="*/ 2982148 h 6858000"/>
                  <a:gd name="connsiteX233" fmla="*/ 366072 w 4543952"/>
                  <a:gd name="connsiteY233" fmla="*/ 2947862 h 6858000"/>
                  <a:gd name="connsiteX234" fmla="*/ 366072 w 4543952"/>
                  <a:gd name="connsiteY234" fmla="*/ 2947861 h 6858000"/>
                  <a:gd name="connsiteX235" fmla="*/ 366072 w 4543952"/>
                  <a:gd name="connsiteY235" fmla="*/ 2947858 h 6858000"/>
                  <a:gd name="connsiteX236" fmla="*/ 361441 w 4543952"/>
                  <a:gd name="connsiteY236" fmla="*/ 2914327 h 6858000"/>
                  <a:gd name="connsiteX237" fmla="*/ 358166 w 4543952"/>
                  <a:gd name="connsiteY237" fmla="*/ 2903544 h 6858000"/>
                  <a:gd name="connsiteX238" fmla="*/ 357138 w 4543952"/>
                  <a:gd name="connsiteY238" fmla="*/ 2897784 h 6858000"/>
                  <a:gd name="connsiteX239" fmla="*/ 341533 w 4543952"/>
                  <a:gd name="connsiteY239" fmla="*/ 2848792 h 6858000"/>
                  <a:gd name="connsiteX240" fmla="*/ 296001 w 4543952"/>
                  <a:gd name="connsiteY240" fmla="*/ 2745351 h 6858000"/>
                  <a:gd name="connsiteX241" fmla="*/ 289670 w 4543952"/>
                  <a:gd name="connsiteY241" fmla="*/ 2770757 h 6858000"/>
                  <a:gd name="connsiteX242" fmla="*/ 290080 w 4543952"/>
                  <a:gd name="connsiteY242" fmla="*/ 2778005 h 6858000"/>
                  <a:gd name="connsiteX243" fmla="*/ 289301 w 4543952"/>
                  <a:gd name="connsiteY243" fmla="*/ 2782304 h 6858000"/>
                  <a:gd name="connsiteX244" fmla="*/ 290501 w 4543952"/>
                  <a:gd name="connsiteY244" fmla="*/ 2785439 h 6858000"/>
                  <a:gd name="connsiteX245" fmla="*/ 290929 w 4543952"/>
                  <a:gd name="connsiteY245" fmla="*/ 2793022 h 6858000"/>
                  <a:gd name="connsiteX246" fmla="*/ 300579 w 4543952"/>
                  <a:gd name="connsiteY246" fmla="*/ 2811779 h 6858000"/>
                  <a:gd name="connsiteX247" fmla="*/ 300582 w 4543952"/>
                  <a:gd name="connsiteY247" fmla="*/ 2811786 h 6858000"/>
                  <a:gd name="connsiteX248" fmla="*/ 300583 w 4543952"/>
                  <a:gd name="connsiteY248" fmla="*/ 2811786 h 6858000"/>
                  <a:gd name="connsiteX249" fmla="*/ 300579 w 4543952"/>
                  <a:gd name="connsiteY249" fmla="*/ 2811779 h 6858000"/>
                  <a:gd name="connsiteX250" fmla="*/ 290501 w 4543952"/>
                  <a:gd name="connsiteY250" fmla="*/ 2785439 h 6858000"/>
                  <a:gd name="connsiteX251" fmla="*/ 290080 w 4543952"/>
                  <a:gd name="connsiteY251" fmla="*/ 2778005 h 6858000"/>
                  <a:gd name="connsiteX252" fmla="*/ 817328 w 4543952"/>
                  <a:gd name="connsiteY252" fmla="*/ 1508457 h 6858000"/>
                  <a:gd name="connsiteX253" fmla="*/ 845421 w 4543952"/>
                  <a:gd name="connsiteY253" fmla="*/ 1596212 h 6858000"/>
                  <a:gd name="connsiteX254" fmla="*/ 843517 w 4543952"/>
                  <a:gd name="connsiteY254" fmla="*/ 1624979 h 6858000"/>
                  <a:gd name="connsiteX255" fmla="*/ 786935 w 4543952"/>
                  <a:gd name="connsiteY255" fmla="*/ 1697752 h 6858000"/>
                  <a:gd name="connsiteX256" fmla="*/ 764267 w 4543952"/>
                  <a:gd name="connsiteY256" fmla="*/ 1733187 h 6858000"/>
                  <a:gd name="connsiteX257" fmla="*/ 722546 w 4543952"/>
                  <a:gd name="connsiteY257" fmla="*/ 1833774 h 6858000"/>
                  <a:gd name="connsiteX258" fmla="*/ 714925 w 4543952"/>
                  <a:gd name="connsiteY258" fmla="*/ 1842157 h 6858000"/>
                  <a:gd name="connsiteX259" fmla="*/ 624434 w 4543952"/>
                  <a:gd name="connsiteY259" fmla="*/ 1916453 h 6858000"/>
                  <a:gd name="connsiteX260" fmla="*/ 609004 w 4543952"/>
                  <a:gd name="connsiteY260" fmla="*/ 1933218 h 6858000"/>
                  <a:gd name="connsiteX261" fmla="*/ 584999 w 4543952"/>
                  <a:gd name="connsiteY261" fmla="*/ 1953412 h 6858000"/>
                  <a:gd name="connsiteX262" fmla="*/ 538516 w 4543952"/>
                  <a:gd name="connsiteY262" fmla="*/ 2016468 h 6858000"/>
                  <a:gd name="connsiteX263" fmla="*/ 523657 w 4543952"/>
                  <a:gd name="connsiteY263" fmla="*/ 2094577 h 6858000"/>
                  <a:gd name="connsiteX264" fmla="*/ 500986 w 4543952"/>
                  <a:gd name="connsiteY264" fmla="*/ 2188878 h 6858000"/>
                  <a:gd name="connsiteX265" fmla="*/ 485746 w 4543952"/>
                  <a:gd name="connsiteY265" fmla="*/ 2228313 h 6858000"/>
                  <a:gd name="connsiteX266" fmla="*/ 456789 w 4543952"/>
                  <a:gd name="connsiteY266" fmla="*/ 2334043 h 6858000"/>
                  <a:gd name="connsiteX267" fmla="*/ 432404 w 4543952"/>
                  <a:gd name="connsiteY267" fmla="*/ 2409484 h 6858000"/>
                  <a:gd name="connsiteX268" fmla="*/ 415303 w 4543952"/>
                  <a:gd name="connsiteY268" fmla="*/ 2435912 h 6858000"/>
                  <a:gd name="connsiteX269" fmla="*/ 415303 w 4543952"/>
                  <a:gd name="connsiteY269" fmla="*/ 2435912 h 6858000"/>
                  <a:gd name="connsiteX270" fmla="*/ 415303 w 4543952"/>
                  <a:gd name="connsiteY270" fmla="*/ 2435912 h 6858000"/>
                  <a:gd name="connsiteX271" fmla="*/ 414227 w 4543952"/>
                  <a:gd name="connsiteY271" fmla="*/ 2440915 h 6858000"/>
                  <a:gd name="connsiteX272" fmla="*/ 409472 w 4543952"/>
                  <a:gd name="connsiteY272" fmla="*/ 2463016 h 6858000"/>
                  <a:gd name="connsiteX273" fmla="*/ 409472 w 4543952"/>
                  <a:gd name="connsiteY273" fmla="*/ 2463017 h 6858000"/>
                  <a:gd name="connsiteX274" fmla="*/ 411535 w 4543952"/>
                  <a:gd name="connsiteY274" fmla="*/ 2490550 h 6858000"/>
                  <a:gd name="connsiteX275" fmla="*/ 418115 w 4543952"/>
                  <a:gd name="connsiteY275" fmla="*/ 2518261 h 6858000"/>
                  <a:gd name="connsiteX276" fmla="*/ 418115 w 4543952"/>
                  <a:gd name="connsiteY276" fmla="*/ 2518264 h 6858000"/>
                  <a:gd name="connsiteX277" fmla="*/ 421759 w 4543952"/>
                  <a:gd name="connsiteY277" fmla="*/ 2545006 h 6858000"/>
                  <a:gd name="connsiteX278" fmla="*/ 417545 w 4543952"/>
                  <a:gd name="connsiteY278" fmla="*/ 2571033 h 6858000"/>
                  <a:gd name="connsiteX279" fmla="*/ 344391 w 4543952"/>
                  <a:gd name="connsiteY279" fmla="*/ 2668000 h 6858000"/>
                  <a:gd name="connsiteX280" fmla="*/ 296001 w 4543952"/>
                  <a:gd name="connsiteY280" fmla="*/ 2745347 h 6858000"/>
                  <a:gd name="connsiteX281" fmla="*/ 296001 w 4543952"/>
                  <a:gd name="connsiteY281" fmla="*/ 2745348 h 6858000"/>
                  <a:gd name="connsiteX282" fmla="*/ 344391 w 4543952"/>
                  <a:gd name="connsiteY282" fmla="*/ 2668001 h 6858000"/>
                  <a:gd name="connsiteX283" fmla="*/ 417545 w 4543952"/>
                  <a:gd name="connsiteY283" fmla="*/ 2571034 h 6858000"/>
                  <a:gd name="connsiteX284" fmla="*/ 421760 w 4543952"/>
                  <a:gd name="connsiteY284" fmla="*/ 2545006 h 6858000"/>
                  <a:gd name="connsiteX285" fmla="*/ 421759 w 4543952"/>
                  <a:gd name="connsiteY285" fmla="*/ 2545006 h 6858000"/>
                  <a:gd name="connsiteX286" fmla="*/ 421760 w 4543952"/>
                  <a:gd name="connsiteY286" fmla="*/ 2545005 h 6858000"/>
                  <a:gd name="connsiteX287" fmla="*/ 418115 w 4543952"/>
                  <a:gd name="connsiteY287" fmla="*/ 2518263 h 6858000"/>
                  <a:gd name="connsiteX288" fmla="*/ 418115 w 4543952"/>
                  <a:gd name="connsiteY288" fmla="*/ 2518261 h 6858000"/>
                  <a:gd name="connsiteX289" fmla="*/ 409472 w 4543952"/>
                  <a:gd name="connsiteY289" fmla="*/ 2463017 h 6858000"/>
                  <a:gd name="connsiteX290" fmla="*/ 414227 w 4543952"/>
                  <a:gd name="connsiteY290" fmla="*/ 2440915 h 6858000"/>
                  <a:gd name="connsiteX291" fmla="*/ 415303 w 4543952"/>
                  <a:gd name="connsiteY291" fmla="*/ 2435912 h 6858000"/>
                  <a:gd name="connsiteX292" fmla="*/ 432404 w 4543952"/>
                  <a:gd name="connsiteY292" fmla="*/ 2409485 h 6858000"/>
                  <a:gd name="connsiteX293" fmla="*/ 456789 w 4543952"/>
                  <a:gd name="connsiteY293" fmla="*/ 2334044 h 6858000"/>
                  <a:gd name="connsiteX294" fmla="*/ 485746 w 4543952"/>
                  <a:gd name="connsiteY294" fmla="*/ 2228314 h 6858000"/>
                  <a:gd name="connsiteX295" fmla="*/ 500986 w 4543952"/>
                  <a:gd name="connsiteY295" fmla="*/ 2188879 h 6858000"/>
                  <a:gd name="connsiteX296" fmla="*/ 523657 w 4543952"/>
                  <a:gd name="connsiteY296" fmla="*/ 2094578 h 6858000"/>
                  <a:gd name="connsiteX297" fmla="*/ 538516 w 4543952"/>
                  <a:gd name="connsiteY297" fmla="*/ 2016469 h 6858000"/>
                  <a:gd name="connsiteX298" fmla="*/ 584999 w 4543952"/>
                  <a:gd name="connsiteY298" fmla="*/ 1953413 h 6858000"/>
                  <a:gd name="connsiteX299" fmla="*/ 609004 w 4543952"/>
                  <a:gd name="connsiteY299" fmla="*/ 1933219 h 6858000"/>
                  <a:gd name="connsiteX300" fmla="*/ 624434 w 4543952"/>
                  <a:gd name="connsiteY300" fmla="*/ 1916454 h 6858000"/>
                  <a:gd name="connsiteX301" fmla="*/ 714925 w 4543952"/>
                  <a:gd name="connsiteY301" fmla="*/ 1842158 h 6858000"/>
                  <a:gd name="connsiteX302" fmla="*/ 722546 w 4543952"/>
                  <a:gd name="connsiteY302" fmla="*/ 1833775 h 6858000"/>
                  <a:gd name="connsiteX303" fmla="*/ 764267 w 4543952"/>
                  <a:gd name="connsiteY303" fmla="*/ 1733188 h 6858000"/>
                  <a:gd name="connsiteX304" fmla="*/ 786936 w 4543952"/>
                  <a:gd name="connsiteY304" fmla="*/ 1697753 h 6858000"/>
                  <a:gd name="connsiteX305" fmla="*/ 843517 w 4543952"/>
                  <a:gd name="connsiteY305" fmla="*/ 1624980 h 6858000"/>
                  <a:gd name="connsiteX306" fmla="*/ 845422 w 4543952"/>
                  <a:gd name="connsiteY306" fmla="*/ 1596213 h 6858000"/>
                  <a:gd name="connsiteX307" fmla="*/ 798723 w 4543952"/>
                  <a:gd name="connsiteY307" fmla="*/ 1459072 h 6858000"/>
                  <a:gd name="connsiteX308" fmla="*/ 807941 w 4543952"/>
                  <a:gd name="connsiteY308" fmla="*/ 1481571 h 6858000"/>
                  <a:gd name="connsiteX309" fmla="*/ 798724 w 4543952"/>
                  <a:gd name="connsiteY309" fmla="*/ 1459073 h 6858000"/>
                  <a:gd name="connsiteX310" fmla="*/ 779530 w 4543952"/>
                  <a:gd name="connsiteY310" fmla="*/ 1268757 h 6858000"/>
                  <a:gd name="connsiteX311" fmla="*/ 774363 w 4543952"/>
                  <a:gd name="connsiteY311" fmla="*/ 1286068 h 6858000"/>
                  <a:gd name="connsiteX312" fmla="*/ 752025 w 4543952"/>
                  <a:gd name="connsiteY312" fmla="*/ 1350626 h 6858000"/>
                  <a:gd name="connsiteX313" fmla="*/ 757620 w 4543952"/>
                  <a:gd name="connsiteY313" fmla="*/ 1413839 h 6858000"/>
                  <a:gd name="connsiteX314" fmla="*/ 752026 w 4543952"/>
                  <a:gd name="connsiteY314" fmla="*/ 1350627 h 6858000"/>
                  <a:gd name="connsiteX315" fmla="*/ 774363 w 4543952"/>
                  <a:gd name="connsiteY315" fmla="*/ 1286069 h 6858000"/>
                  <a:gd name="connsiteX316" fmla="*/ 779530 w 4543952"/>
                  <a:gd name="connsiteY316" fmla="*/ 1268757 h 6858000"/>
                  <a:gd name="connsiteX317" fmla="*/ 837801 w 4543952"/>
                  <a:gd name="connsiteY317" fmla="*/ 773034 h 6858000"/>
                  <a:gd name="connsiteX318" fmla="*/ 829801 w 4543952"/>
                  <a:gd name="connsiteY318" fmla="*/ 854378 h 6858000"/>
                  <a:gd name="connsiteX319" fmla="*/ 798747 w 4543952"/>
                  <a:gd name="connsiteY319" fmla="*/ 915342 h 6858000"/>
                  <a:gd name="connsiteX320" fmla="*/ 788269 w 4543952"/>
                  <a:gd name="connsiteY320" fmla="*/ 927154 h 6858000"/>
                  <a:gd name="connsiteX321" fmla="*/ 791889 w 4543952"/>
                  <a:gd name="connsiteY321" fmla="*/ 1097086 h 6858000"/>
                  <a:gd name="connsiteX322" fmla="*/ 796271 w 4543952"/>
                  <a:gd name="connsiteY322" fmla="*/ 1123184 h 6858000"/>
                  <a:gd name="connsiteX323" fmla="*/ 771553 w 4543952"/>
                  <a:gd name="connsiteY323" fmla="*/ 1184028 h 6858000"/>
                  <a:gd name="connsiteX324" fmla="*/ 796272 w 4543952"/>
                  <a:gd name="connsiteY324" fmla="*/ 1123185 h 6858000"/>
                  <a:gd name="connsiteX325" fmla="*/ 791890 w 4543952"/>
                  <a:gd name="connsiteY325" fmla="*/ 1097087 h 6858000"/>
                  <a:gd name="connsiteX326" fmla="*/ 788270 w 4543952"/>
                  <a:gd name="connsiteY326" fmla="*/ 927155 h 6858000"/>
                  <a:gd name="connsiteX327" fmla="*/ 798748 w 4543952"/>
                  <a:gd name="connsiteY327" fmla="*/ 915343 h 6858000"/>
                  <a:gd name="connsiteX328" fmla="*/ 829801 w 4543952"/>
                  <a:gd name="connsiteY328" fmla="*/ 854379 h 6858000"/>
                  <a:gd name="connsiteX329" fmla="*/ 837801 w 4543952"/>
                  <a:gd name="connsiteY329" fmla="*/ 773035 h 6858000"/>
                  <a:gd name="connsiteX330" fmla="*/ 782400 w 4543952"/>
                  <a:gd name="connsiteY330" fmla="*/ 517850 h 6858000"/>
                  <a:gd name="connsiteX331" fmla="*/ 791317 w 4543952"/>
                  <a:gd name="connsiteY331" fmla="*/ 556046 h 6858000"/>
                  <a:gd name="connsiteX332" fmla="*/ 797795 w 4543952"/>
                  <a:gd name="connsiteY332" fmla="*/ 580049 h 6858000"/>
                  <a:gd name="connsiteX333" fmla="*/ 801176 w 4543952"/>
                  <a:gd name="connsiteY333" fmla="*/ 642536 h 6858000"/>
                  <a:gd name="connsiteX334" fmla="*/ 813700 w 4543952"/>
                  <a:gd name="connsiteY334" fmla="*/ 694927 h 6858000"/>
                  <a:gd name="connsiteX335" fmla="*/ 801177 w 4543952"/>
                  <a:gd name="connsiteY335" fmla="*/ 642537 h 6858000"/>
                  <a:gd name="connsiteX336" fmla="*/ 797796 w 4543952"/>
                  <a:gd name="connsiteY336" fmla="*/ 580050 h 6858000"/>
                  <a:gd name="connsiteX337" fmla="*/ 791318 w 4543952"/>
                  <a:gd name="connsiteY337" fmla="*/ 556047 h 6858000"/>
                  <a:gd name="connsiteX338" fmla="*/ 783887 w 4543952"/>
                  <a:gd name="connsiteY338" fmla="*/ 313532 h 6858000"/>
                  <a:gd name="connsiteX339" fmla="*/ 786245 w 4543952"/>
                  <a:gd name="connsiteY339" fmla="*/ 324057 h 6858000"/>
                  <a:gd name="connsiteX340" fmla="*/ 784459 w 4543952"/>
                  <a:gd name="connsiteY340" fmla="*/ 338869 h 6858000"/>
                  <a:gd name="connsiteX341" fmla="*/ 784454 w 4543952"/>
                  <a:gd name="connsiteY341" fmla="*/ 338897 h 6858000"/>
                  <a:gd name="connsiteX342" fmla="*/ 778363 w 4543952"/>
                  <a:gd name="connsiteY342" fmla="*/ 367327 h 6858000"/>
                  <a:gd name="connsiteX343" fmla="*/ 774553 w 4543952"/>
                  <a:gd name="connsiteY343" fmla="*/ 395639 h 6858000"/>
                  <a:gd name="connsiteX344" fmla="*/ 784454 w 4543952"/>
                  <a:gd name="connsiteY344" fmla="*/ 338897 h 6858000"/>
                  <a:gd name="connsiteX345" fmla="*/ 784460 w 4543952"/>
                  <a:gd name="connsiteY345" fmla="*/ 338870 h 6858000"/>
                  <a:gd name="connsiteX346" fmla="*/ 783888 w 4543952"/>
                  <a:gd name="connsiteY346" fmla="*/ 313533 h 6858000"/>
                  <a:gd name="connsiteX347" fmla="*/ 761560 w 4543952"/>
                  <a:gd name="connsiteY347" fmla="*/ 281567 h 6858000"/>
                  <a:gd name="connsiteX348" fmla="*/ 766454 w 4543952"/>
                  <a:gd name="connsiteY348" fmla="*/ 295414 h 6858000"/>
                  <a:gd name="connsiteX349" fmla="*/ 766455 w 4543952"/>
                  <a:gd name="connsiteY349" fmla="*/ 295414 h 6858000"/>
                  <a:gd name="connsiteX350" fmla="*/ 774880 w 4543952"/>
                  <a:gd name="connsiteY350" fmla="*/ 24485 h 6858000"/>
                  <a:gd name="connsiteX351" fmla="*/ 777142 w 4543952"/>
                  <a:gd name="connsiteY351" fmla="*/ 74128 h 6858000"/>
                  <a:gd name="connsiteX352" fmla="*/ 767023 w 4543952"/>
                  <a:gd name="connsiteY352" fmla="*/ 151568 h 6858000"/>
                  <a:gd name="connsiteX353" fmla="*/ 766824 w 4543952"/>
                  <a:gd name="connsiteY353" fmla="*/ 153387 h 6858000"/>
                  <a:gd name="connsiteX354" fmla="*/ 763010 w 4543952"/>
                  <a:gd name="connsiteY354" fmla="*/ 177270 h 6858000"/>
                  <a:gd name="connsiteX355" fmla="*/ 758551 w 4543952"/>
                  <a:gd name="connsiteY355" fmla="*/ 228943 h 6858000"/>
                  <a:gd name="connsiteX356" fmla="*/ 766824 w 4543952"/>
                  <a:gd name="connsiteY356" fmla="*/ 153387 h 6858000"/>
                  <a:gd name="connsiteX357" fmla="*/ 771220 w 4543952"/>
                  <a:gd name="connsiteY357" fmla="*/ 125860 h 6858000"/>
                  <a:gd name="connsiteX358" fmla="*/ 777143 w 4543952"/>
                  <a:gd name="connsiteY358" fmla="*/ 74128 h 6858000"/>
                  <a:gd name="connsiteX359" fmla="*/ 313354 w 4543952"/>
                  <a:gd name="connsiteY359" fmla="*/ 0 h 6858000"/>
                  <a:gd name="connsiteX360" fmla="*/ 777461 w 4543952"/>
                  <a:gd name="connsiteY360" fmla="*/ 0 h 6858000"/>
                  <a:gd name="connsiteX361" fmla="*/ 774743 w 4543952"/>
                  <a:gd name="connsiteY361" fmla="*/ 21485 h 6858000"/>
                  <a:gd name="connsiteX362" fmla="*/ 777461 w 4543952"/>
                  <a:gd name="connsiteY362" fmla="*/ 0 h 6858000"/>
                  <a:gd name="connsiteX363" fmla="*/ 4543952 w 4543952"/>
                  <a:gd name="connsiteY363" fmla="*/ 1 h 6858000"/>
                  <a:gd name="connsiteX364" fmla="*/ 4543952 w 4543952"/>
                  <a:gd name="connsiteY364" fmla="*/ 6858000 h 6858000"/>
                  <a:gd name="connsiteX365" fmla="*/ 284400 w 4543952"/>
                  <a:gd name="connsiteY365" fmla="*/ 6858000 h 6858000"/>
                  <a:gd name="connsiteX366" fmla="*/ 112147 w 4543952"/>
                  <a:gd name="connsiteY366" fmla="*/ 6858000 h 6858000"/>
                  <a:gd name="connsiteX367" fmla="*/ 102447 w 4543952"/>
                  <a:gd name="connsiteY367" fmla="*/ 6815515 h 6858000"/>
                  <a:gd name="connsiteX368" fmla="*/ 83396 w 4543952"/>
                  <a:gd name="connsiteY368" fmla="*/ 6748457 h 6858000"/>
                  <a:gd name="connsiteX369" fmla="*/ 61870 w 4543952"/>
                  <a:gd name="connsiteY369" fmla="*/ 6584811 h 6858000"/>
                  <a:gd name="connsiteX370" fmla="*/ 41105 w 4543952"/>
                  <a:gd name="connsiteY370" fmla="*/ 6415832 h 6858000"/>
                  <a:gd name="connsiteX371" fmla="*/ 34247 w 4543952"/>
                  <a:gd name="connsiteY371" fmla="*/ 6323057 h 6858000"/>
                  <a:gd name="connsiteX372" fmla="*/ 23386 w 4543952"/>
                  <a:gd name="connsiteY372" fmla="*/ 6242092 h 6858000"/>
                  <a:gd name="connsiteX373" fmla="*/ 16528 w 4543952"/>
                  <a:gd name="connsiteY373" fmla="*/ 6171604 h 6858000"/>
                  <a:gd name="connsiteX374" fmla="*/ 2622 w 4543952"/>
                  <a:gd name="connsiteY374" fmla="*/ 6059396 h 6858000"/>
                  <a:gd name="connsiteX375" fmla="*/ 0 w 4543952"/>
                  <a:gd name="connsiteY375" fmla="*/ 6041768 h 6858000"/>
                  <a:gd name="connsiteX376" fmla="*/ 0 w 4543952"/>
                  <a:gd name="connsiteY376" fmla="*/ 6000936 h 6858000"/>
                  <a:gd name="connsiteX377" fmla="*/ 3670 w 4543952"/>
                  <a:gd name="connsiteY377" fmla="*/ 5957594 h 6858000"/>
                  <a:gd name="connsiteX378" fmla="*/ 0 w 4543952"/>
                  <a:gd name="connsiteY378" fmla="*/ 5912510 h 6858000"/>
                  <a:gd name="connsiteX379" fmla="*/ 0 w 4543952"/>
                  <a:gd name="connsiteY379" fmla="*/ 5886400 h 6858000"/>
                  <a:gd name="connsiteX380" fmla="*/ 1098 w 4543952"/>
                  <a:gd name="connsiteY380" fmla="*/ 5864317 h 6858000"/>
                  <a:gd name="connsiteX381" fmla="*/ 24720 w 4543952"/>
                  <a:gd name="connsiteY381" fmla="*/ 5790591 h 6858000"/>
                  <a:gd name="connsiteX382" fmla="*/ 26434 w 4543952"/>
                  <a:gd name="connsiteY382" fmla="*/ 5781829 h 6858000"/>
                  <a:gd name="connsiteX383" fmla="*/ 35771 w 4543952"/>
                  <a:gd name="connsiteY383" fmla="*/ 5733439 h 6858000"/>
                  <a:gd name="connsiteX384" fmla="*/ 38819 w 4543952"/>
                  <a:gd name="connsiteY384" fmla="*/ 5706958 h 6858000"/>
                  <a:gd name="connsiteX385" fmla="*/ 58250 w 4543952"/>
                  <a:gd name="connsiteY385" fmla="*/ 5606371 h 6858000"/>
                  <a:gd name="connsiteX386" fmla="*/ 67394 w 4543952"/>
                  <a:gd name="connsiteY386" fmla="*/ 5548459 h 6858000"/>
                  <a:gd name="connsiteX387" fmla="*/ 66060 w 4543952"/>
                  <a:gd name="connsiteY387" fmla="*/ 5501593 h 6858000"/>
                  <a:gd name="connsiteX388" fmla="*/ 64346 w 4543952"/>
                  <a:gd name="connsiteY388" fmla="*/ 5419294 h 6858000"/>
                  <a:gd name="connsiteX389" fmla="*/ 59964 w 4543952"/>
                  <a:gd name="connsiteY389" fmla="*/ 5393004 h 6858000"/>
                  <a:gd name="connsiteX390" fmla="*/ 72538 w 4543952"/>
                  <a:gd name="connsiteY390" fmla="*/ 5274128 h 6858000"/>
                  <a:gd name="connsiteX391" fmla="*/ 73490 w 4543952"/>
                  <a:gd name="connsiteY391" fmla="*/ 5206307 h 6858000"/>
                  <a:gd name="connsiteX392" fmla="*/ 89113 w 4543952"/>
                  <a:gd name="connsiteY392" fmla="*/ 5129915 h 6858000"/>
                  <a:gd name="connsiteX393" fmla="*/ 88351 w 4543952"/>
                  <a:gd name="connsiteY393" fmla="*/ 5107626 h 6858000"/>
                  <a:gd name="connsiteX394" fmla="*/ 87016 w 4543952"/>
                  <a:gd name="connsiteY394" fmla="*/ 5082669 h 6858000"/>
                  <a:gd name="connsiteX395" fmla="*/ 85872 w 4543952"/>
                  <a:gd name="connsiteY395" fmla="*/ 5006085 h 6858000"/>
                  <a:gd name="connsiteX396" fmla="*/ 80158 w 4543952"/>
                  <a:gd name="connsiteY396" fmla="*/ 4959601 h 6858000"/>
                  <a:gd name="connsiteX397" fmla="*/ 83586 w 4543952"/>
                  <a:gd name="connsiteY397" fmla="*/ 4871018 h 6858000"/>
                  <a:gd name="connsiteX398" fmla="*/ 78634 w 4543952"/>
                  <a:gd name="connsiteY398" fmla="*/ 4838249 h 6858000"/>
                  <a:gd name="connsiteX399" fmla="*/ 78062 w 4543952"/>
                  <a:gd name="connsiteY399" fmla="*/ 4755380 h 6858000"/>
                  <a:gd name="connsiteX400" fmla="*/ 80920 w 4543952"/>
                  <a:gd name="connsiteY400" fmla="*/ 4681082 h 6858000"/>
                  <a:gd name="connsiteX401" fmla="*/ 79396 w 4543952"/>
                  <a:gd name="connsiteY401" fmla="*/ 4609451 h 6858000"/>
                  <a:gd name="connsiteX402" fmla="*/ 73110 w 4543952"/>
                  <a:gd name="connsiteY402" fmla="*/ 4558206 h 6858000"/>
                  <a:gd name="connsiteX403" fmla="*/ 69300 w 4543952"/>
                  <a:gd name="connsiteY403" fmla="*/ 4502578 h 6858000"/>
                  <a:gd name="connsiteX404" fmla="*/ 46629 w 4543952"/>
                  <a:gd name="connsiteY404" fmla="*/ 4349221 h 6858000"/>
                  <a:gd name="connsiteX405" fmla="*/ 52153 w 4543952"/>
                  <a:gd name="connsiteY405" fmla="*/ 4320836 h 6858000"/>
                  <a:gd name="connsiteX406" fmla="*/ 57297 w 4543952"/>
                  <a:gd name="connsiteY406" fmla="*/ 4159666 h 6858000"/>
                  <a:gd name="connsiteX407" fmla="*/ 56915 w 4543952"/>
                  <a:gd name="connsiteY407" fmla="*/ 4124613 h 6858000"/>
                  <a:gd name="connsiteX408" fmla="*/ 79396 w 4543952"/>
                  <a:gd name="connsiteY408" fmla="*/ 4030502 h 6858000"/>
                  <a:gd name="connsiteX409" fmla="*/ 43771 w 4543952"/>
                  <a:gd name="connsiteY409" fmla="*/ 3885337 h 6858000"/>
                  <a:gd name="connsiteX410" fmla="*/ 426 w 4543952"/>
                  <a:gd name="connsiteY410" fmla="*/ 3786776 h 6858000"/>
                  <a:gd name="connsiteX411" fmla="*/ 0 w 4543952"/>
                  <a:gd name="connsiteY411" fmla="*/ 3773896 h 6858000"/>
                  <a:gd name="connsiteX412" fmla="*/ 0 w 4543952"/>
                  <a:gd name="connsiteY412" fmla="*/ 3393881 h 6858000"/>
                  <a:gd name="connsiteX413" fmla="*/ 11838 w 4543952"/>
                  <a:gd name="connsiteY413" fmla="*/ 3359515 h 6858000"/>
                  <a:gd name="connsiteX414" fmla="*/ 12910 w 4543952"/>
                  <a:gd name="connsiteY414" fmla="*/ 3318770 h 6858000"/>
                  <a:gd name="connsiteX415" fmla="*/ 6718 w 4543952"/>
                  <a:gd name="connsiteY415" fmla="*/ 3304078 h 6858000"/>
                  <a:gd name="connsiteX416" fmla="*/ 0 w 4543952"/>
                  <a:gd name="connsiteY416" fmla="*/ 3297656 h 6858000"/>
                  <a:gd name="connsiteX417" fmla="*/ 0 w 4543952"/>
                  <a:gd name="connsiteY417" fmla="*/ 3207866 h 6858000"/>
                  <a:gd name="connsiteX418" fmla="*/ 15553 w 4543952"/>
                  <a:gd name="connsiteY418" fmla="*/ 3186770 h 6858000"/>
                  <a:gd name="connsiteX419" fmla="*/ 36341 w 4543952"/>
                  <a:gd name="connsiteY419" fmla="*/ 3107499 h 6858000"/>
                  <a:gd name="connsiteX420" fmla="*/ 38057 w 4543952"/>
                  <a:gd name="connsiteY420" fmla="*/ 3042727 h 6858000"/>
                  <a:gd name="connsiteX421" fmla="*/ 54249 w 4543952"/>
                  <a:gd name="connsiteY421" fmla="*/ 2901942 h 6858000"/>
                  <a:gd name="connsiteX422" fmla="*/ 77300 w 4543952"/>
                  <a:gd name="connsiteY422" fmla="*/ 2809929 h 6858000"/>
                  <a:gd name="connsiteX423" fmla="*/ 103399 w 4543952"/>
                  <a:gd name="connsiteY423" fmla="*/ 2743825 h 6858000"/>
                  <a:gd name="connsiteX424" fmla="*/ 137500 w 4543952"/>
                  <a:gd name="connsiteY424" fmla="*/ 2649142 h 6858000"/>
                  <a:gd name="connsiteX425" fmla="*/ 155217 w 4543952"/>
                  <a:gd name="connsiteY425" fmla="*/ 2554078 h 6858000"/>
                  <a:gd name="connsiteX426" fmla="*/ 177507 w 4543952"/>
                  <a:gd name="connsiteY426" fmla="*/ 2485306 h 6858000"/>
                  <a:gd name="connsiteX427" fmla="*/ 192748 w 4543952"/>
                  <a:gd name="connsiteY427" fmla="*/ 2401291 h 6858000"/>
                  <a:gd name="connsiteX428" fmla="*/ 193318 w 4543952"/>
                  <a:gd name="connsiteY428" fmla="*/ 2330805 h 6858000"/>
                  <a:gd name="connsiteX429" fmla="*/ 190652 w 4543952"/>
                  <a:gd name="connsiteY429" fmla="*/ 2220311 h 6858000"/>
                  <a:gd name="connsiteX430" fmla="*/ 236753 w 4543952"/>
                  <a:gd name="connsiteY430" fmla="*/ 2085053 h 6858000"/>
                  <a:gd name="connsiteX431" fmla="*/ 247042 w 4543952"/>
                  <a:gd name="connsiteY431" fmla="*/ 2030377 h 6858000"/>
                  <a:gd name="connsiteX432" fmla="*/ 251804 w 4543952"/>
                  <a:gd name="connsiteY432" fmla="*/ 1978939 h 6858000"/>
                  <a:gd name="connsiteX433" fmla="*/ 282475 w 4543952"/>
                  <a:gd name="connsiteY433" fmla="*/ 1869779 h 6858000"/>
                  <a:gd name="connsiteX434" fmla="*/ 292573 w 4543952"/>
                  <a:gd name="connsiteY434" fmla="*/ 1825392 h 6858000"/>
                  <a:gd name="connsiteX435" fmla="*/ 292381 w 4543952"/>
                  <a:gd name="connsiteY435" fmla="*/ 1763286 h 6858000"/>
                  <a:gd name="connsiteX436" fmla="*/ 306480 w 4543952"/>
                  <a:gd name="connsiteY436" fmla="*/ 1650316 h 6858000"/>
                  <a:gd name="connsiteX437" fmla="*/ 347629 w 4543952"/>
                  <a:gd name="connsiteY437" fmla="*/ 1537536 h 6858000"/>
                  <a:gd name="connsiteX438" fmla="*/ 343629 w 4543952"/>
                  <a:gd name="connsiteY438" fmla="*/ 1489719 h 6858000"/>
                  <a:gd name="connsiteX439" fmla="*/ 344581 w 4543952"/>
                  <a:gd name="connsiteY439" fmla="*/ 1472574 h 6858000"/>
                  <a:gd name="connsiteX440" fmla="*/ 367252 w 4543952"/>
                  <a:gd name="connsiteY440" fmla="*/ 1318455 h 6858000"/>
                  <a:gd name="connsiteX441" fmla="*/ 369728 w 4543952"/>
                  <a:gd name="connsiteY441" fmla="*/ 1303023 h 6858000"/>
                  <a:gd name="connsiteX442" fmla="*/ 389921 w 4543952"/>
                  <a:gd name="connsiteY442" fmla="*/ 1230632 h 6858000"/>
                  <a:gd name="connsiteX443" fmla="*/ 402495 w 4543952"/>
                  <a:gd name="connsiteY443" fmla="*/ 1048124 h 6858000"/>
                  <a:gd name="connsiteX444" fmla="*/ 404019 w 4543952"/>
                  <a:gd name="connsiteY444" fmla="*/ 1036886 h 6858000"/>
                  <a:gd name="connsiteX445" fmla="*/ 393923 w 4543952"/>
                  <a:gd name="connsiteY445" fmla="*/ 975732 h 6858000"/>
                  <a:gd name="connsiteX446" fmla="*/ 379634 w 4543952"/>
                  <a:gd name="connsiteY446" fmla="*/ 945443 h 6858000"/>
                  <a:gd name="connsiteX447" fmla="*/ 364774 w 4543952"/>
                  <a:gd name="connsiteY447" fmla="*/ 898197 h 6858000"/>
                  <a:gd name="connsiteX448" fmla="*/ 359250 w 4543952"/>
                  <a:gd name="connsiteY448" fmla="*/ 850188 h 6858000"/>
                  <a:gd name="connsiteX449" fmla="*/ 381730 w 4543952"/>
                  <a:gd name="connsiteY449" fmla="*/ 769604 h 6858000"/>
                  <a:gd name="connsiteX450" fmla="*/ 384016 w 4543952"/>
                  <a:gd name="connsiteY450" fmla="*/ 740267 h 6858000"/>
                  <a:gd name="connsiteX451" fmla="*/ 394875 w 4543952"/>
                  <a:gd name="connsiteY451" fmla="*/ 674922 h 6858000"/>
                  <a:gd name="connsiteX452" fmla="*/ 394113 w 4543952"/>
                  <a:gd name="connsiteY452" fmla="*/ 617771 h 6858000"/>
                  <a:gd name="connsiteX453" fmla="*/ 376776 w 4543952"/>
                  <a:gd name="connsiteY453" fmla="*/ 571859 h 6858000"/>
                  <a:gd name="connsiteX454" fmla="*/ 373348 w 4543952"/>
                  <a:gd name="connsiteY454" fmla="*/ 505181 h 6858000"/>
                  <a:gd name="connsiteX455" fmla="*/ 385920 w 4543952"/>
                  <a:gd name="connsiteY455" fmla="*/ 462125 h 6858000"/>
                  <a:gd name="connsiteX456" fmla="*/ 387634 w 4543952"/>
                  <a:gd name="connsiteY456" fmla="*/ 453363 h 6858000"/>
                  <a:gd name="connsiteX457" fmla="*/ 388399 w 4543952"/>
                  <a:gd name="connsiteY457" fmla="*/ 340773 h 6858000"/>
                  <a:gd name="connsiteX458" fmla="*/ 350487 w 4543952"/>
                  <a:gd name="connsiteY458" fmla="*/ 200181 h 6858000"/>
                  <a:gd name="connsiteX459" fmla="*/ 342485 w 4543952"/>
                  <a:gd name="connsiteY459" fmla="*/ 176938 h 6858000"/>
                  <a:gd name="connsiteX460" fmla="*/ 328579 w 4543952"/>
                  <a:gd name="connsiteY460" fmla="*/ 63586 h 6858000"/>
                  <a:gd name="connsiteX461" fmla="*/ 314480 w 4543952"/>
                  <a:gd name="connsiteY461" fmla="*/ 28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Lst>
                <a:rect l="l" t="t" r="r" b="b"/>
                <a:pathLst>
                  <a:path w="4543952" h="6858000">
                    <a:moveTo>
                      <a:pt x="328959" y="6564619"/>
                    </a:moveTo>
                    <a:lnTo>
                      <a:pt x="306480" y="6588624"/>
                    </a:lnTo>
                    <a:cubicBezTo>
                      <a:pt x="298003" y="6597577"/>
                      <a:pt x="291954" y="6611341"/>
                      <a:pt x="289858" y="6625223"/>
                    </a:cubicBezTo>
                    <a:lnTo>
                      <a:pt x="289858" y="6625224"/>
                    </a:lnTo>
                    <a:lnTo>
                      <a:pt x="289870" y="6645551"/>
                    </a:lnTo>
                    <a:lnTo>
                      <a:pt x="296953" y="6662539"/>
                    </a:lnTo>
                    <a:lnTo>
                      <a:pt x="296953" y="6662541"/>
                    </a:lnTo>
                    <a:lnTo>
                      <a:pt x="296954" y="6662543"/>
                    </a:lnTo>
                    <a:lnTo>
                      <a:pt x="311551" y="6702975"/>
                    </a:lnTo>
                    <a:lnTo>
                      <a:pt x="297715" y="6742551"/>
                    </a:lnTo>
                    <a:lnTo>
                      <a:pt x="297714" y="6742554"/>
                    </a:lnTo>
                    <a:lnTo>
                      <a:pt x="283011" y="6776799"/>
                    </a:lnTo>
                    <a:lnTo>
                      <a:pt x="278238" y="6812061"/>
                    </a:lnTo>
                    <a:lnTo>
                      <a:pt x="278237" y="6812062"/>
                    </a:lnTo>
                    <a:lnTo>
                      <a:pt x="278237" y="6812063"/>
                    </a:lnTo>
                    <a:lnTo>
                      <a:pt x="278238" y="6812061"/>
                    </a:lnTo>
                    <a:lnTo>
                      <a:pt x="297714" y="6742554"/>
                    </a:lnTo>
                    <a:lnTo>
                      <a:pt x="297715" y="6742552"/>
                    </a:lnTo>
                    <a:cubicBezTo>
                      <a:pt x="306003" y="6729218"/>
                      <a:pt x="311147" y="6716168"/>
                      <a:pt x="311551" y="6702976"/>
                    </a:cubicBezTo>
                    <a:lnTo>
                      <a:pt x="311551" y="6702975"/>
                    </a:lnTo>
                    <a:lnTo>
                      <a:pt x="308405" y="6683026"/>
                    </a:lnTo>
                    <a:lnTo>
                      <a:pt x="296954" y="6662543"/>
                    </a:lnTo>
                    <a:lnTo>
                      <a:pt x="296953" y="6662540"/>
                    </a:lnTo>
                    <a:lnTo>
                      <a:pt x="296953" y="6662539"/>
                    </a:lnTo>
                    <a:lnTo>
                      <a:pt x="289858" y="6625224"/>
                    </a:lnTo>
                    <a:lnTo>
                      <a:pt x="306480" y="6588625"/>
                    </a:lnTo>
                    <a:cubicBezTo>
                      <a:pt x="312576" y="6582146"/>
                      <a:pt x="318672" y="6575478"/>
                      <a:pt x="328959" y="6564620"/>
                    </a:cubicBezTo>
                    <a:close/>
                    <a:moveTo>
                      <a:pt x="248638" y="6438980"/>
                    </a:moveTo>
                    <a:cubicBezTo>
                      <a:pt x="258140" y="6444076"/>
                      <a:pt x="265617" y="6451649"/>
                      <a:pt x="268569" y="6463840"/>
                    </a:cubicBezTo>
                    <a:lnTo>
                      <a:pt x="268572" y="6463848"/>
                    </a:lnTo>
                    <a:lnTo>
                      <a:pt x="279556" y="6508051"/>
                    </a:lnTo>
                    <a:lnTo>
                      <a:pt x="282367" y="6513011"/>
                    </a:lnTo>
                    <a:lnTo>
                      <a:pt x="284834" y="6521803"/>
                    </a:lnTo>
                    <a:lnTo>
                      <a:pt x="301172" y="6546194"/>
                    </a:lnTo>
                    <a:lnTo>
                      <a:pt x="301172" y="6546193"/>
                    </a:lnTo>
                    <a:lnTo>
                      <a:pt x="282367" y="6513011"/>
                    </a:lnTo>
                    <a:lnTo>
                      <a:pt x="268572" y="6463848"/>
                    </a:lnTo>
                    <a:lnTo>
                      <a:pt x="268569" y="6463839"/>
                    </a:lnTo>
                    <a:close/>
                    <a:moveTo>
                      <a:pt x="166047" y="6392242"/>
                    </a:moveTo>
                    <a:lnTo>
                      <a:pt x="173364" y="6407332"/>
                    </a:lnTo>
                    <a:lnTo>
                      <a:pt x="173364" y="6407331"/>
                    </a:lnTo>
                    <a:close/>
                    <a:moveTo>
                      <a:pt x="401733" y="4221390"/>
                    </a:moveTo>
                    <a:lnTo>
                      <a:pt x="396017" y="4253013"/>
                    </a:lnTo>
                    <a:cubicBezTo>
                      <a:pt x="383824" y="4277400"/>
                      <a:pt x="368204" y="4300069"/>
                      <a:pt x="356201" y="4324644"/>
                    </a:cubicBezTo>
                    <a:cubicBezTo>
                      <a:pt x="350487" y="4336456"/>
                      <a:pt x="347439" y="4350553"/>
                      <a:pt x="347247" y="4363889"/>
                    </a:cubicBezTo>
                    <a:lnTo>
                      <a:pt x="347247" y="4363890"/>
                    </a:lnTo>
                    <a:cubicBezTo>
                      <a:pt x="346295" y="4403325"/>
                      <a:pt x="346295" y="4442761"/>
                      <a:pt x="348009" y="4482004"/>
                    </a:cubicBezTo>
                    <a:cubicBezTo>
                      <a:pt x="350677" y="4546776"/>
                      <a:pt x="351249" y="4612500"/>
                      <a:pt x="408019" y="4659174"/>
                    </a:cubicBezTo>
                    <a:cubicBezTo>
                      <a:pt x="412591" y="4662986"/>
                      <a:pt x="415259" y="4671176"/>
                      <a:pt x="416021" y="4677655"/>
                    </a:cubicBezTo>
                    <a:cubicBezTo>
                      <a:pt x="419640" y="4707564"/>
                      <a:pt x="420022" y="4738235"/>
                      <a:pt x="425928" y="4767764"/>
                    </a:cubicBezTo>
                    <a:lnTo>
                      <a:pt x="427237" y="4800482"/>
                    </a:lnTo>
                    <a:lnTo>
                      <a:pt x="412401" y="4828915"/>
                    </a:lnTo>
                    <a:cubicBezTo>
                      <a:pt x="404115" y="4837702"/>
                      <a:pt x="397114" y="4847213"/>
                      <a:pt x="391971" y="4857316"/>
                    </a:cubicBezTo>
                    <a:lnTo>
                      <a:pt x="390221" y="4863342"/>
                    </a:lnTo>
                    <a:lnTo>
                      <a:pt x="387469" y="4867613"/>
                    </a:lnTo>
                    <a:lnTo>
                      <a:pt x="382691" y="4889274"/>
                    </a:lnTo>
                    <a:lnTo>
                      <a:pt x="382691" y="4889275"/>
                    </a:lnTo>
                    <a:cubicBezTo>
                      <a:pt x="382122" y="4896713"/>
                      <a:pt x="382634" y="4904357"/>
                      <a:pt x="384396" y="4912168"/>
                    </a:cubicBezTo>
                    <a:lnTo>
                      <a:pt x="385799" y="4933804"/>
                    </a:lnTo>
                    <a:lnTo>
                      <a:pt x="378247" y="4957452"/>
                    </a:lnTo>
                    <a:lnTo>
                      <a:pt x="360964" y="4987036"/>
                    </a:lnTo>
                    <a:cubicBezTo>
                      <a:pt x="349725" y="5003800"/>
                      <a:pt x="335627" y="5022851"/>
                      <a:pt x="334485" y="5041520"/>
                    </a:cubicBezTo>
                    <a:cubicBezTo>
                      <a:pt x="333557" y="5057380"/>
                      <a:pt x="327458" y="5072410"/>
                      <a:pt x="321371" y="5087422"/>
                    </a:cubicBezTo>
                    <a:lnTo>
                      <a:pt x="321364" y="5087449"/>
                    </a:lnTo>
                    <a:lnTo>
                      <a:pt x="315482" y="5102460"/>
                    </a:lnTo>
                    <a:lnTo>
                      <a:pt x="308338" y="5133219"/>
                    </a:lnTo>
                    <a:lnTo>
                      <a:pt x="308337" y="5133223"/>
                    </a:lnTo>
                    <a:lnTo>
                      <a:pt x="308337" y="5133224"/>
                    </a:lnTo>
                    <a:lnTo>
                      <a:pt x="315052" y="5166113"/>
                    </a:lnTo>
                    <a:lnTo>
                      <a:pt x="314362" y="5172089"/>
                    </a:lnTo>
                    <a:cubicBezTo>
                      <a:pt x="313481" y="5174399"/>
                      <a:pt x="312290" y="5176875"/>
                      <a:pt x="311814" y="5179066"/>
                    </a:cubicBezTo>
                    <a:lnTo>
                      <a:pt x="311814" y="5179067"/>
                    </a:lnTo>
                    <a:cubicBezTo>
                      <a:pt x="304574" y="5214121"/>
                      <a:pt x="311624" y="5247078"/>
                      <a:pt x="335437" y="5272796"/>
                    </a:cubicBezTo>
                    <a:lnTo>
                      <a:pt x="360397" y="5321350"/>
                    </a:lnTo>
                    <a:lnTo>
                      <a:pt x="364317" y="5355013"/>
                    </a:lnTo>
                    <a:lnTo>
                      <a:pt x="359440" y="5385383"/>
                    </a:lnTo>
                    <a:cubicBezTo>
                      <a:pt x="356201" y="5398720"/>
                      <a:pt x="353915" y="5412056"/>
                      <a:pt x="351249" y="5425581"/>
                    </a:cubicBezTo>
                    <a:cubicBezTo>
                      <a:pt x="347439" y="5443869"/>
                      <a:pt x="343437" y="5462350"/>
                      <a:pt x="339627" y="5480636"/>
                    </a:cubicBezTo>
                    <a:cubicBezTo>
                      <a:pt x="337722" y="5489496"/>
                      <a:pt x="335151" y="5498831"/>
                      <a:pt x="335103" y="5507666"/>
                    </a:cubicBezTo>
                    <a:lnTo>
                      <a:pt x="335103" y="5507667"/>
                    </a:lnTo>
                    <a:lnTo>
                      <a:pt x="337324" y="5520421"/>
                    </a:lnTo>
                    <a:lnTo>
                      <a:pt x="345722" y="5531691"/>
                    </a:lnTo>
                    <a:lnTo>
                      <a:pt x="345723" y="5531693"/>
                    </a:lnTo>
                    <a:lnTo>
                      <a:pt x="355869" y="5547577"/>
                    </a:lnTo>
                    <a:lnTo>
                      <a:pt x="346295" y="5562745"/>
                    </a:lnTo>
                    <a:cubicBezTo>
                      <a:pt x="303622" y="5600466"/>
                      <a:pt x="276951" y="5646188"/>
                      <a:pt x="275047" y="5704482"/>
                    </a:cubicBezTo>
                    <a:cubicBezTo>
                      <a:pt x="274665" y="5716484"/>
                      <a:pt x="271999" y="5728677"/>
                      <a:pt x="269141" y="5740487"/>
                    </a:cubicBezTo>
                    <a:cubicBezTo>
                      <a:pt x="267426" y="5747727"/>
                      <a:pt x="265520" y="5756492"/>
                      <a:pt x="260376" y="5760872"/>
                    </a:cubicBezTo>
                    <a:cubicBezTo>
                      <a:pt x="221133" y="5794973"/>
                      <a:pt x="193890" y="5837456"/>
                      <a:pt x="171981" y="5883750"/>
                    </a:cubicBezTo>
                    <a:lnTo>
                      <a:pt x="171979" y="5883755"/>
                    </a:lnTo>
                    <a:lnTo>
                      <a:pt x="160957" y="5909350"/>
                    </a:lnTo>
                    <a:lnTo>
                      <a:pt x="154076" y="5935945"/>
                    </a:lnTo>
                    <a:lnTo>
                      <a:pt x="154075" y="5935948"/>
                    </a:lnTo>
                    <a:lnTo>
                      <a:pt x="154075" y="5935949"/>
                    </a:lnTo>
                    <a:lnTo>
                      <a:pt x="154242" y="5964476"/>
                    </a:lnTo>
                    <a:lnTo>
                      <a:pt x="157695" y="5993289"/>
                    </a:lnTo>
                    <a:lnTo>
                      <a:pt x="157695" y="5993291"/>
                    </a:lnTo>
                    <a:cubicBezTo>
                      <a:pt x="158837" y="6004531"/>
                      <a:pt x="158647" y="6017485"/>
                      <a:pt x="164171" y="6026440"/>
                    </a:cubicBezTo>
                    <a:cubicBezTo>
                      <a:pt x="181508" y="6054825"/>
                      <a:pt x="200176" y="6082258"/>
                      <a:pt x="220371" y="6108738"/>
                    </a:cubicBezTo>
                    <a:lnTo>
                      <a:pt x="234064" y="6133314"/>
                    </a:lnTo>
                    <a:lnTo>
                      <a:pt x="218468" y="6155599"/>
                    </a:lnTo>
                    <a:lnTo>
                      <a:pt x="218465" y="6155601"/>
                    </a:lnTo>
                    <a:cubicBezTo>
                      <a:pt x="196176" y="6175796"/>
                      <a:pt x="184556" y="6200943"/>
                      <a:pt x="179794" y="6228755"/>
                    </a:cubicBezTo>
                    <a:cubicBezTo>
                      <a:pt x="172363" y="6272763"/>
                      <a:pt x="166077" y="6317150"/>
                      <a:pt x="162457" y="6361538"/>
                    </a:cubicBezTo>
                    <a:lnTo>
                      <a:pt x="162457" y="6361539"/>
                    </a:lnTo>
                    <a:lnTo>
                      <a:pt x="179794" y="6228756"/>
                    </a:lnTo>
                    <a:cubicBezTo>
                      <a:pt x="184556" y="6200944"/>
                      <a:pt x="196176" y="6175797"/>
                      <a:pt x="218465" y="6155602"/>
                    </a:cubicBezTo>
                    <a:lnTo>
                      <a:pt x="218468" y="6155599"/>
                    </a:lnTo>
                    <a:lnTo>
                      <a:pt x="230364" y="6143189"/>
                    </a:lnTo>
                    <a:lnTo>
                      <a:pt x="234064" y="6133314"/>
                    </a:lnTo>
                    <a:lnTo>
                      <a:pt x="234064" y="6133313"/>
                    </a:lnTo>
                    <a:cubicBezTo>
                      <a:pt x="233993" y="6126883"/>
                      <a:pt x="229039" y="6120073"/>
                      <a:pt x="220371" y="6108737"/>
                    </a:cubicBezTo>
                    <a:cubicBezTo>
                      <a:pt x="200176" y="6082257"/>
                      <a:pt x="181508" y="6054824"/>
                      <a:pt x="164171" y="6026439"/>
                    </a:cubicBezTo>
                    <a:cubicBezTo>
                      <a:pt x="158647" y="6017484"/>
                      <a:pt x="158837" y="6004530"/>
                      <a:pt x="157695" y="5993290"/>
                    </a:cubicBezTo>
                    <a:lnTo>
                      <a:pt x="157695" y="5993289"/>
                    </a:lnTo>
                    <a:lnTo>
                      <a:pt x="154075" y="5935949"/>
                    </a:lnTo>
                    <a:lnTo>
                      <a:pt x="154076" y="5935945"/>
                    </a:lnTo>
                    <a:lnTo>
                      <a:pt x="171979" y="5883755"/>
                    </a:lnTo>
                    <a:lnTo>
                      <a:pt x="171981" y="5883751"/>
                    </a:lnTo>
                    <a:cubicBezTo>
                      <a:pt x="193890" y="5837457"/>
                      <a:pt x="221133" y="5794974"/>
                      <a:pt x="260376" y="5760873"/>
                    </a:cubicBezTo>
                    <a:cubicBezTo>
                      <a:pt x="265520" y="5756493"/>
                      <a:pt x="267426" y="5747728"/>
                      <a:pt x="269141" y="5740488"/>
                    </a:cubicBezTo>
                    <a:cubicBezTo>
                      <a:pt x="271999" y="5728678"/>
                      <a:pt x="274665" y="5716485"/>
                      <a:pt x="275047" y="5704483"/>
                    </a:cubicBezTo>
                    <a:cubicBezTo>
                      <a:pt x="276951" y="5646189"/>
                      <a:pt x="303622" y="5600467"/>
                      <a:pt x="346295" y="5562746"/>
                    </a:cubicBezTo>
                    <a:cubicBezTo>
                      <a:pt x="352392" y="5557317"/>
                      <a:pt x="355774" y="5552507"/>
                      <a:pt x="355869" y="5547578"/>
                    </a:cubicBezTo>
                    <a:lnTo>
                      <a:pt x="355869" y="5547577"/>
                    </a:lnTo>
                    <a:cubicBezTo>
                      <a:pt x="355964" y="5542648"/>
                      <a:pt x="352773" y="5537599"/>
                      <a:pt x="345723" y="5531692"/>
                    </a:cubicBezTo>
                    <a:lnTo>
                      <a:pt x="345722" y="5531691"/>
                    </a:lnTo>
                    <a:lnTo>
                      <a:pt x="335103" y="5507667"/>
                    </a:lnTo>
                    <a:lnTo>
                      <a:pt x="339627" y="5480637"/>
                    </a:lnTo>
                    <a:cubicBezTo>
                      <a:pt x="343437" y="5462351"/>
                      <a:pt x="347439" y="5443870"/>
                      <a:pt x="351249" y="5425582"/>
                    </a:cubicBezTo>
                    <a:cubicBezTo>
                      <a:pt x="353915" y="5412057"/>
                      <a:pt x="356201" y="5398721"/>
                      <a:pt x="359440" y="5385384"/>
                    </a:cubicBezTo>
                    <a:cubicBezTo>
                      <a:pt x="361965" y="5375002"/>
                      <a:pt x="363668" y="5364882"/>
                      <a:pt x="364317" y="5355014"/>
                    </a:cubicBezTo>
                    <a:lnTo>
                      <a:pt x="364317" y="5355013"/>
                    </a:lnTo>
                    <a:lnTo>
                      <a:pt x="362870" y="5326162"/>
                    </a:lnTo>
                    <a:lnTo>
                      <a:pt x="360397" y="5321350"/>
                    </a:lnTo>
                    <a:lnTo>
                      <a:pt x="359341" y="5312287"/>
                    </a:lnTo>
                    <a:cubicBezTo>
                      <a:pt x="354789" y="5298594"/>
                      <a:pt x="347082" y="5285440"/>
                      <a:pt x="335437" y="5272795"/>
                    </a:cubicBezTo>
                    <a:cubicBezTo>
                      <a:pt x="323531" y="5259936"/>
                      <a:pt x="315815" y="5245268"/>
                      <a:pt x="311981" y="5229432"/>
                    </a:cubicBezTo>
                    <a:lnTo>
                      <a:pt x="311814" y="5179067"/>
                    </a:lnTo>
                    <a:lnTo>
                      <a:pt x="314362" y="5172090"/>
                    </a:lnTo>
                    <a:cubicBezTo>
                      <a:pt x="315243" y="5169780"/>
                      <a:pt x="315814" y="5167637"/>
                      <a:pt x="315052" y="5166113"/>
                    </a:cubicBezTo>
                    <a:lnTo>
                      <a:pt x="315052" y="5166112"/>
                    </a:lnTo>
                    <a:lnTo>
                      <a:pt x="308337" y="5133224"/>
                    </a:lnTo>
                    <a:lnTo>
                      <a:pt x="308338" y="5133219"/>
                    </a:lnTo>
                    <a:lnTo>
                      <a:pt x="321364" y="5087449"/>
                    </a:lnTo>
                    <a:lnTo>
                      <a:pt x="327270" y="5072375"/>
                    </a:lnTo>
                    <a:cubicBezTo>
                      <a:pt x="330949" y="5062299"/>
                      <a:pt x="333866" y="5052095"/>
                      <a:pt x="334485" y="5041521"/>
                    </a:cubicBezTo>
                    <a:cubicBezTo>
                      <a:pt x="335627" y="5022852"/>
                      <a:pt x="349725" y="5003801"/>
                      <a:pt x="360964" y="4987037"/>
                    </a:cubicBezTo>
                    <a:cubicBezTo>
                      <a:pt x="366751" y="4978392"/>
                      <a:pt x="372458" y="4970096"/>
                      <a:pt x="376969" y="4961455"/>
                    </a:cubicBezTo>
                    <a:lnTo>
                      <a:pt x="378247" y="4957452"/>
                    </a:lnTo>
                    <a:lnTo>
                      <a:pt x="381039" y="4952672"/>
                    </a:lnTo>
                    <a:lnTo>
                      <a:pt x="385799" y="4933804"/>
                    </a:lnTo>
                    <a:cubicBezTo>
                      <a:pt x="386468" y="4927121"/>
                      <a:pt x="386111" y="4919978"/>
                      <a:pt x="384396" y="4912167"/>
                    </a:cubicBezTo>
                    <a:lnTo>
                      <a:pt x="382691" y="4889274"/>
                    </a:lnTo>
                    <a:lnTo>
                      <a:pt x="390221" y="4863342"/>
                    </a:lnTo>
                    <a:lnTo>
                      <a:pt x="412401" y="4828916"/>
                    </a:lnTo>
                    <a:cubicBezTo>
                      <a:pt x="420784" y="4819963"/>
                      <a:pt x="425356" y="4810580"/>
                      <a:pt x="427237" y="4800483"/>
                    </a:cubicBezTo>
                    <a:lnTo>
                      <a:pt x="427237" y="4800482"/>
                    </a:lnTo>
                    <a:cubicBezTo>
                      <a:pt x="429119" y="4790385"/>
                      <a:pt x="428309" y="4779574"/>
                      <a:pt x="425928" y="4767763"/>
                    </a:cubicBezTo>
                    <a:cubicBezTo>
                      <a:pt x="420022" y="4738234"/>
                      <a:pt x="419640" y="4707563"/>
                      <a:pt x="416021" y="4677654"/>
                    </a:cubicBezTo>
                    <a:cubicBezTo>
                      <a:pt x="415259" y="4671175"/>
                      <a:pt x="412591" y="4662985"/>
                      <a:pt x="408019" y="4659173"/>
                    </a:cubicBezTo>
                    <a:cubicBezTo>
                      <a:pt x="351249" y="4612499"/>
                      <a:pt x="350677" y="4546775"/>
                      <a:pt x="348009" y="4482003"/>
                    </a:cubicBezTo>
                    <a:lnTo>
                      <a:pt x="347247" y="4363890"/>
                    </a:lnTo>
                    <a:lnTo>
                      <a:pt x="356201" y="4324645"/>
                    </a:lnTo>
                    <a:cubicBezTo>
                      <a:pt x="368204" y="4300070"/>
                      <a:pt x="383824" y="4277401"/>
                      <a:pt x="396017" y="4253014"/>
                    </a:cubicBezTo>
                    <a:cubicBezTo>
                      <a:pt x="400781" y="4243872"/>
                      <a:pt x="400971" y="4232060"/>
                      <a:pt x="401733" y="4221391"/>
                    </a:cubicBezTo>
                    <a:close/>
                    <a:moveTo>
                      <a:pt x="332842" y="2836171"/>
                    </a:moveTo>
                    <a:lnTo>
                      <a:pt x="332842" y="2836172"/>
                    </a:lnTo>
                    <a:cubicBezTo>
                      <a:pt x="336914" y="2839982"/>
                      <a:pt x="340200" y="2844316"/>
                      <a:pt x="341533" y="2848793"/>
                    </a:cubicBezTo>
                    <a:lnTo>
                      <a:pt x="358166" y="2903544"/>
                    </a:lnTo>
                    <a:lnTo>
                      <a:pt x="366072" y="2947858"/>
                    </a:lnTo>
                    <a:lnTo>
                      <a:pt x="366072" y="2947862"/>
                    </a:lnTo>
                    <a:lnTo>
                      <a:pt x="362488" y="2982147"/>
                    </a:lnTo>
                    <a:cubicBezTo>
                      <a:pt x="354392" y="3014152"/>
                      <a:pt x="350582" y="3045776"/>
                      <a:pt x="350796" y="3077400"/>
                    </a:cubicBezTo>
                    <a:lnTo>
                      <a:pt x="350796" y="3077401"/>
                    </a:lnTo>
                    <a:cubicBezTo>
                      <a:pt x="351010" y="3109025"/>
                      <a:pt x="355249" y="3140649"/>
                      <a:pt x="363250" y="3172654"/>
                    </a:cubicBezTo>
                    <a:cubicBezTo>
                      <a:pt x="389159" y="3276480"/>
                      <a:pt x="416591" y="3380305"/>
                      <a:pt x="410877" y="3489467"/>
                    </a:cubicBezTo>
                    <a:cubicBezTo>
                      <a:pt x="409925" y="3507563"/>
                      <a:pt x="421546" y="3529090"/>
                      <a:pt x="432976" y="3544713"/>
                    </a:cubicBezTo>
                    <a:cubicBezTo>
                      <a:pt x="438406" y="3552190"/>
                      <a:pt x="442585" y="3557715"/>
                      <a:pt x="445520" y="3562320"/>
                    </a:cubicBezTo>
                    <a:lnTo>
                      <a:pt x="450598" y="3574407"/>
                    </a:lnTo>
                    <a:lnTo>
                      <a:pt x="448246" y="3587173"/>
                    </a:lnTo>
                    <a:cubicBezTo>
                      <a:pt x="446228" y="3592231"/>
                      <a:pt x="442978" y="3598434"/>
                      <a:pt x="438500" y="3606816"/>
                    </a:cubicBezTo>
                    <a:cubicBezTo>
                      <a:pt x="434118" y="3614818"/>
                      <a:pt x="431452" y="3624724"/>
                      <a:pt x="424974" y="3630631"/>
                    </a:cubicBezTo>
                    <a:cubicBezTo>
                      <a:pt x="408496" y="3645681"/>
                      <a:pt x="402257" y="3662493"/>
                      <a:pt x="400733" y="3680162"/>
                    </a:cubicBezTo>
                    <a:lnTo>
                      <a:pt x="400733" y="3680163"/>
                    </a:lnTo>
                    <a:lnTo>
                      <a:pt x="404781" y="3734837"/>
                    </a:lnTo>
                    <a:lnTo>
                      <a:pt x="404399" y="3754651"/>
                    </a:lnTo>
                    <a:cubicBezTo>
                      <a:pt x="398399" y="3767129"/>
                      <a:pt x="396447" y="3778654"/>
                      <a:pt x="398042" y="3789775"/>
                    </a:cubicBezTo>
                    <a:lnTo>
                      <a:pt x="398042" y="3789776"/>
                    </a:lnTo>
                    <a:cubicBezTo>
                      <a:pt x="399638" y="3800896"/>
                      <a:pt x="404781" y="3811613"/>
                      <a:pt x="412973" y="3822472"/>
                    </a:cubicBezTo>
                    <a:lnTo>
                      <a:pt x="427308" y="3852619"/>
                    </a:lnTo>
                    <a:lnTo>
                      <a:pt x="417926" y="3885336"/>
                    </a:lnTo>
                    <a:lnTo>
                      <a:pt x="417925" y="3885337"/>
                    </a:lnTo>
                    <a:cubicBezTo>
                      <a:pt x="398494" y="3910103"/>
                      <a:pt x="388302" y="3935726"/>
                      <a:pt x="386040" y="3962158"/>
                    </a:cubicBezTo>
                    <a:lnTo>
                      <a:pt x="386040" y="3962159"/>
                    </a:lnTo>
                    <a:lnTo>
                      <a:pt x="388431" y="4002409"/>
                    </a:lnTo>
                    <a:lnTo>
                      <a:pt x="401733" y="4043837"/>
                    </a:lnTo>
                    <a:lnTo>
                      <a:pt x="401733" y="4043839"/>
                    </a:lnTo>
                    <a:lnTo>
                      <a:pt x="416855" y="4103825"/>
                    </a:lnTo>
                    <a:lnTo>
                      <a:pt x="405544" y="4165381"/>
                    </a:lnTo>
                    <a:lnTo>
                      <a:pt x="405543" y="4165382"/>
                    </a:lnTo>
                    <a:cubicBezTo>
                      <a:pt x="402114" y="4173479"/>
                      <a:pt x="401543" y="4182766"/>
                      <a:pt x="401638" y="4192386"/>
                    </a:cubicBezTo>
                    <a:lnTo>
                      <a:pt x="401638" y="4192387"/>
                    </a:lnTo>
                    <a:lnTo>
                      <a:pt x="405543" y="4165383"/>
                    </a:lnTo>
                    <a:lnTo>
                      <a:pt x="405544" y="4165381"/>
                    </a:lnTo>
                    <a:lnTo>
                      <a:pt x="414887" y="4134255"/>
                    </a:lnTo>
                    <a:lnTo>
                      <a:pt x="416855" y="4103825"/>
                    </a:lnTo>
                    <a:lnTo>
                      <a:pt x="416855" y="4103824"/>
                    </a:lnTo>
                    <a:cubicBezTo>
                      <a:pt x="415879" y="4083701"/>
                      <a:pt x="410497" y="4063841"/>
                      <a:pt x="401733" y="4043838"/>
                    </a:cubicBezTo>
                    <a:lnTo>
                      <a:pt x="401733" y="4043837"/>
                    </a:lnTo>
                    <a:lnTo>
                      <a:pt x="386040" y="3962159"/>
                    </a:lnTo>
                    <a:lnTo>
                      <a:pt x="395544" y="3923124"/>
                    </a:lnTo>
                    <a:cubicBezTo>
                      <a:pt x="400804" y="3910318"/>
                      <a:pt x="408210" y="3897721"/>
                      <a:pt x="417925" y="3885338"/>
                    </a:cubicBezTo>
                    <a:lnTo>
                      <a:pt x="417926" y="3885336"/>
                    </a:lnTo>
                    <a:lnTo>
                      <a:pt x="426528" y="3868763"/>
                    </a:lnTo>
                    <a:lnTo>
                      <a:pt x="427308" y="3852619"/>
                    </a:lnTo>
                    <a:lnTo>
                      <a:pt x="427308" y="3852618"/>
                    </a:lnTo>
                    <a:cubicBezTo>
                      <a:pt x="425642" y="3842045"/>
                      <a:pt x="420022" y="3831901"/>
                      <a:pt x="412973" y="3822471"/>
                    </a:cubicBezTo>
                    <a:lnTo>
                      <a:pt x="398042" y="3789775"/>
                    </a:lnTo>
                    <a:lnTo>
                      <a:pt x="404399" y="3754652"/>
                    </a:lnTo>
                    <a:cubicBezTo>
                      <a:pt x="407067" y="3749125"/>
                      <a:pt x="405733" y="3741315"/>
                      <a:pt x="404781" y="3734837"/>
                    </a:cubicBezTo>
                    <a:lnTo>
                      <a:pt x="404781" y="3734836"/>
                    </a:lnTo>
                    <a:lnTo>
                      <a:pt x="400733" y="3680163"/>
                    </a:lnTo>
                    <a:lnTo>
                      <a:pt x="407246" y="3654415"/>
                    </a:lnTo>
                    <a:cubicBezTo>
                      <a:pt x="411056" y="3646122"/>
                      <a:pt x="416735" y="3638157"/>
                      <a:pt x="424974" y="3630632"/>
                    </a:cubicBezTo>
                    <a:cubicBezTo>
                      <a:pt x="431452" y="3624725"/>
                      <a:pt x="434118" y="3614819"/>
                      <a:pt x="438500" y="3606817"/>
                    </a:cubicBezTo>
                    <a:cubicBezTo>
                      <a:pt x="447455" y="3590053"/>
                      <a:pt x="451503" y="3582004"/>
                      <a:pt x="450598" y="3574408"/>
                    </a:cubicBezTo>
                    <a:lnTo>
                      <a:pt x="450598" y="3574407"/>
                    </a:lnTo>
                    <a:cubicBezTo>
                      <a:pt x="449693" y="3566810"/>
                      <a:pt x="443835" y="3559667"/>
                      <a:pt x="432976" y="3544712"/>
                    </a:cubicBezTo>
                    <a:cubicBezTo>
                      <a:pt x="421546" y="3529089"/>
                      <a:pt x="409925" y="3507562"/>
                      <a:pt x="410877" y="3489466"/>
                    </a:cubicBezTo>
                    <a:cubicBezTo>
                      <a:pt x="416591" y="3380304"/>
                      <a:pt x="389159" y="3276479"/>
                      <a:pt x="363250" y="3172653"/>
                    </a:cubicBezTo>
                    <a:lnTo>
                      <a:pt x="350796" y="3077401"/>
                    </a:lnTo>
                    <a:lnTo>
                      <a:pt x="362488" y="2982148"/>
                    </a:lnTo>
                    <a:cubicBezTo>
                      <a:pt x="365441" y="2970575"/>
                      <a:pt x="366442" y="2959156"/>
                      <a:pt x="366072" y="2947862"/>
                    </a:cubicBezTo>
                    <a:lnTo>
                      <a:pt x="366072" y="2947861"/>
                    </a:lnTo>
                    <a:lnTo>
                      <a:pt x="366072" y="2947858"/>
                    </a:lnTo>
                    <a:lnTo>
                      <a:pt x="361441" y="2914327"/>
                    </a:lnTo>
                    <a:lnTo>
                      <a:pt x="358166" y="2903544"/>
                    </a:lnTo>
                    <a:lnTo>
                      <a:pt x="357138" y="2897784"/>
                    </a:lnTo>
                    <a:cubicBezTo>
                      <a:pt x="352392" y="2881306"/>
                      <a:pt x="346534" y="2865009"/>
                      <a:pt x="341533" y="2848792"/>
                    </a:cubicBezTo>
                    <a:close/>
                    <a:moveTo>
                      <a:pt x="296001" y="2745351"/>
                    </a:moveTo>
                    <a:lnTo>
                      <a:pt x="289670" y="2770757"/>
                    </a:lnTo>
                    <a:lnTo>
                      <a:pt x="290080" y="2778005"/>
                    </a:lnTo>
                    <a:lnTo>
                      <a:pt x="289301" y="2782304"/>
                    </a:lnTo>
                    <a:lnTo>
                      <a:pt x="290501" y="2785439"/>
                    </a:lnTo>
                    <a:lnTo>
                      <a:pt x="290929" y="2793022"/>
                    </a:lnTo>
                    <a:lnTo>
                      <a:pt x="300579" y="2811779"/>
                    </a:lnTo>
                    <a:lnTo>
                      <a:pt x="300582" y="2811786"/>
                    </a:lnTo>
                    <a:lnTo>
                      <a:pt x="300583" y="2811786"/>
                    </a:lnTo>
                    <a:lnTo>
                      <a:pt x="300579" y="2811779"/>
                    </a:lnTo>
                    <a:lnTo>
                      <a:pt x="290501" y="2785439"/>
                    </a:lnTo>
                    <a:lnTo>
                      <a:pt x="290080" y="2778005"/>
                    </a:lnTo>
                    <a:close/>
                    <a:moveTo>
                      <a:pt x="817328" y="1508457"/>
                    </a:moveTo>
                    <a:lnTo>
                      <a:pt x="845421" y="1596212"/>
                    </a:lnTo>
                    <a:cubicBezTo>
                      <a:pt x="847898" y="1604977"/>
                      <a:pt x="846373" y="1615835"/>
                      <a:pt x="843517" y="1624979"/>
                    </a:cubicBezTo>
                    <a:cubicBezTo>
                      <a:pt x="833801" y="1656222"/>
                      <a:pt x="809415" y="1676035"/>
                      <a:pt x="786935" y="1697752"/>
                    </a:cubicBezTo>
                    <a:cubicBezTo>
                      <a:pt x="777029" y="1707278"/>
                      <a:pt x="769981" y="1720422"/>
                      <a:pt x="764267" y="1733187"/>
                    </a:cubicBezTo>
                    <a:cubicBezTo>
                      <a:pt x="749595" y="1766334"/>
                      <a:pt x="736452" y="1800245"/>
                      <a:pt x="722546" y="1833774"/>
                    </a:cubicBezTo>
                    <a:cubicBezTo>
                      <a:pt x="721212" y="1837012"/>
                      <a:pt x="717783" y="1839678"/>
                      <a:pt x="714925" y="1842157"/>
                    </a:cubicBezTo>
                    <a:cubicBezTo>
                      <a:pt x="684824" y="1866921"/>
                      <a:pt x="654535" y="1891496"/>
                      <a:pt x="624434" y="1916453"/>
                    </a:cubicBezTo>
                    <a:cubicBezTo>
                      <a:pt x="618720" y="1921215"/>
                      <a:pt x="614528" y="1928075"/>
                      <a:pt x="609004" y="1933218"/>
                    </a:cubicBezTo>
                    <a:cubicBezTo>
                      <a:pt x="601384" y="1940458"/>
                      <a:pt x="594143" y="1949602"/>
                      <a:pt x="584999" y="1953412"/>
                    </a:cubicBezTo>
                    <a:cubicBezTo>
                      <a:pt x="556234" y="1965223"/>
                      <a:pt x="543850" y="1987893"/>
                      <a:pt x="538516" y="2016468"/>
                    </a:cubicBezTo>
                    <a:cubicBezTo>
                      <a:pt x="533563" y="2042569"/>
                      <a:pt x="529371" y="2068668"/>
                      <a:pt x="523657" y="2094577"/>
                    </a:cubicBezTo>
                    <a:cubicBezTo>
                      <a:pt x="516799" y="2126200"/>
                      <a:pt x="509369" y="2157635"/>
                      <a:pt x="500986" y="2188878"/>
                    </a:cubicBezTo>
                    <a:cubicBezTo>
                      <a:pt x="497366" y="2202403"/>
                      <a:pt x="493176" y="2216691"/>
                      <a:pt x="485746" y="2228313"/>
                    </a:cubicBezTo>
                    <a:cubicBezTo>
                      <a:pt x="465171" y="2260889"/>
                      <a:pt x="451265" y="2295752"/>
                      <a:pt x="456789" y="2334043"/>
                    </a:cubicBezTo>
                    <a:cubicBezTo>
                      <a:pt x="461171" y="2364714"/>
                      <a:pt x="449931" y="2390433"/>
                      <a:pt x="432404" y="2409484"/>
                    </a:cubicBezTo>
                    <a:cubicBezTo>
                      <a:pt x="424451" y="2418153"/>
                      <a:pt x="418938" y="2426976"/>
                      <a:pt x="415303" y="2435912"/>
                    </a:cubicBezTo>
                    <a:lnTo>
                      <a:pt x="415303" y="2435912"/>
                    </a:lnTo>
                    <a:lnTo>
                      <a:pt x="415303" y="2435912"/>
                    </a:lnTo>
                    <a:lnTo>
                      <a:pt x="414227" y="2440915"/>
                    </a:lnTo>
                    <a:lnTo>
                      <a:pt x="409472" y="2463016"/>
                    </a:lnTo>
                    <a:lnTo>
                      <a:pt x="409472" y="2463017"/>
                    </a:lnTo>
                    <a:lnTo>
                      <a:pt x="411535" y="2490550"/>
                    </a:lnTo>
                    <a:lnTo>
                      <a:pt x="418115" y="2518261"/>
                    </a:lnTo>
                    <a:lnTo>
                      <a:pt x="418115" y="2518264"/>
                    </a:lnTo>
                    <a:lnTo>
                      <a:pt x="421759" y="2545006"/>
                    </a:lnTo>
                    <a:lnTo>
                      <a:pt x="417545" y="2571033"/>
                    </a:lnTo>
                    <a:cubicBezTo>
                      <a:pt x="405543" y="2612944"/>
                      <a:pt x="372966" y="2640949"/>
                      <a:pt x="344391" y="2668000"/>
                    </a:cubicBezTo>
                    <a:cubicBezTo>
                      <a:pt x="320006" y="2691053"/>
                      <a:pt x="306290" y="2716962"/>
                      <a:pt x="296001" y="2745347"/>
                    </a:cubicBezTo>
                    <a:lnTo>
                      <a:pt x="296001" y="2745348"/>
                    </a:lnTo>
                    <a:cubicBezTo>
                      <a:pt x="306290" y="2716963"/>
                      <a:pt x="320006" y="2691054"/>
                      <a:pt x="344391" y="2668001"/>
                    </a:cubicBezTo>
                    <a:cubicBezTo>
                      <a:pt x="372966" y="2640950"/>
                      <a:pt x="405543" y="2612945"/>
                      <a:pt x="417545" y="2571034"/>
                    </a:cubicBezTo>
                    <a:cubicBezTo>
                      <a:pt x="420117" y="2561985"/>
                      <a:pt x="421593" y="2553555"/>
                      <a:pt x="421760" y="2545006"/>
                    </a:cubicBezTo>
                    <a:lnTo>
                      <a:pt x="421759" y="2545006"/>
                    </a:lnTo>
                    <a:lnTo>
                      <a:pt x="421760" y="2545005"/>
                    </a:lnTo>
                    <a:cubicBezTo>
                      <a:pt x="421926" y="2536456"/>
                      <a:pt x="420783" y="2527789"/>
                      <a:pt x="418115" y="2518263"/>
                    </a:cubicBezTo>
                    <a:lnTo>
                      <a:pt x="418115" y="2518261"/>
                    </a:lnTo>
                    <a:lnTo>
                      <a:pt x="409472" y="2463017"/>
                    </a:lnTo>
                    <a:lnTo>
                      <a:pt x="414227" y="2440915"/>
                    </a:lnTo>
                    <a:lnTo>
                      <a:pt x="415303" y="2435912"/>
                    </a:lnTo>
                    <a:lnTo>
                      <a:pt x="432404" y="2409485"/>
                    </a:lnTo>
                    <a:cubicBezTo>
                      <a:pt x="449931" y="2390434"/>
                      <a:pt x="461171" y="2364715"/>
                      <a:pt x="456789" y="2334044"/>
                    </a:cubicBezTo>
                    <a:cubicBezTo>
                      <a:pt x="451265" y="2295753"/>
                      <a:pt x="465171" y="2260890"/>
                      <a:pt x="485746" y="2228314"/>
                    </a:cubicBezTo>
                    <a:cubicBezTo>
                      <a:pt x="493176" y="2216692"/>
                      <a:pt x="497366" y="2202404"/>
                      <a:pt x="500986" y="2188879"/>
                    </a:cubicBezTo>
                    <a:cubicBezTo>
                      <a:pt x="509369" y="2157636"/>
                      <a:pt x="516799" y="2126201"/>
                      <a:pt x="523657" y="2094578"/>
                    </a:cubicBezTo>
                    <a:cubicBezTo>
                      <a:pt x="529371" y="2068669"/>
                      <a:pt x="533563" y="2042570"/>
                      <a:pt x="538516" y="2016469"/>
                    </a:cubicBezTo>
                    <a:cubicBezTo>
                      <a:pt x="543850" y="1987894"/>
                      <a:pt x="556234" y="1965224"/>
                      <a:pt x="584999" y="1953413"/>
                    </a:cubicBezTo>
                    <a:cubicBezTo>
                      <a:pt x="594143" y="1949603"/>
                      <a:pt x="601384" y="1940459"/>
                      <a:pt x="609004" y="1933219"/>
                    </a:cubicBezTo>
                    <a:cubicBezTo>
                      <a:pt x="614528" y="1928076"/>
                      <a:pt x="618720" y="1921216"/>
                      <a:pt x="624434" y="1916454"/>
                    </a:cubicBezTo>
                    <a:cubicBezTo>
                      <a:pt x="654535" y="1891497"/>
                      <a:pt x="684824" y="1866922"/>
                      <a:pt x="714925" y="1842158"/>
                    </a:cubicBezTo>
                    <a:cubicBezTo>
                      <a:pt x="717783" y="1839679"/>
                      <a:pt x="721212" y="1837013"/>
                      <a:pt x="722546" y="1833775"/>
                    </a:cubicBezTo>
                    <a:cubicBezTo>
                      <a:pt x="736452" y="1800246"/>
                      <a:pt x="749596" y="1766335"/>
                      <a:pt x="764267" y="1733188"/>
                    </a:cubicBezTo>
                    <a:cubicBezTo>
                      <a:pt x="769981" y="1720423"/>
                      <a:pt x="777029" y="1707279"/>
                      <a:pt x="786936" y="1697753"/>
                    </a:cubicBezTo>
                    <a:cubicBezTo>
                      <a:pt x="809416" y="1676036"/>
                      <a:pt x="833801" y="1656223"/>
                      <a:pt x="843517" y="1624980"/>
                    </a:cubicBezTo>
                    <a:cubicBezTo>
                      <a:pt x="846374" y="1615836"/>
                      <a:pt x="847899" y="1604978"/>
                      <a:pt x="845422" y="1596213"/>
                    </a:cubicBezTo>
                    <a:close/>
                    <a:moveTo>
                      <a:pt x="798723" y="1459072"/>
                    </a:moveTo>
                    <a:lnTo>
                      <a:pt x="807941" y="1481571"/>
                    </a:lnTo>
                    <a:lnTo>
                      <a:pt x="798724" y="1459073"/>
                    </a:lnTo>
                    <a:close/>
                    <a:moveTo>
                      <a:pt x="779530" y="1268757"/>
                    </a:moveTo>
                    <a:lnTo>
                      <a:pt x="774363" y="1286068"/>
                    </a:lnTo>
                    <a:cubicBezTo>
                      <a:pt x="759789" y="1306929"/>
                      <a:pt x="753550" y="1328551"/>
                      <a:pt x="752025" y="1350626"/>
                    </a:cubicBezTo>
                    <a:lnTo>
                      <a:pt x="757620" y="1413839"/>
                    </a:lnTo>
                    <a:lnTo>
                      <a:pt x="752026" y="1350627"/>
                    </a:lnTo>
                    <a:cubicBezTo>
                      <a:pt x="753550" y="1328552"/>
                      <a:pt x="759790" y="1306929"/>
                      <a:pt x="774363" y="1286069"/>
                    </a:cubicBezTo>
                    <a:cubicBezTo>
                      <a:pt x="777506" y="1281688"/>
                      <a:pt x="779078" y="1275401"/>
                      <a:pt x="779530" y="1268757"/>
                    </a:cubicBezTo>
                    <a:close/>
                    <a:moveTo>
                      <a:pt x="837801" y="773034"/>
                    </a:moveTo>
                    <a:lnTo>
                      <a:pt x="829801" y="854378"/>
                    </a:lnTo>
                    <a:cubicBezTo>
                      <a:pt x="827515" y="878955"/>
                      <a:pt x="826753" y="903721"/>
                      <a:pt x="798747" y="915342"/>
                    </a:cubicBezTo>
                    <a:cubicBezTo>
                      <a:pt x="794365" y="917058"/>
                      <a:pt x="791127" y="922772"/>
                      <a:pt x="788269" y="927154"/>
                    </a:cubicBezTo>
                    <a:cubicBezTo>
                      <a:pt x="744261" y="994784"/>
                      <a:pt x="745405" y="1030979"/>
                      <a:pt x="791889" y="1097086"/>
                    </a:cubicBezTo>
                    <a:cubicBezTo>
                      <a:pt x="796651" y="1103944"/>
                      <a:pt x="800081" y="1118612"/>
                      <a:pt x="796271" y="1123184"/>
                    </a:cubicBezTo>
                    <a:cubicBezTo>
                      <a:pt x="780459" y="1142616"/>
                      <a:pt x="773411" y="1162953"/>
                      <a:pt x="771553" y="1184028"/>
                    </a:cubicBezTo>
                    <a:cubicBezTo>
                      <a:pt x="773411" y="1162953"/>
                      <a:pt x="780460" y="1142617"/>
                      <a:pt x="796272" y="1123185"/>
                    </a:cubicBezTo>
                    <a:cubicBezTo>
                      <a:pt x="800082" y="1118613"/>
                      <a:pt x="796652" y="1103945"/>
                      <a:pt x="791890" y="1097087"/>
                    </a:cubicBezTo>
                    <a:cubicBezTo>
                      <a:pt x="745406" y="1030980"/>
                      <a:pt x="744262" y="994785"/>
                      <a:pt x="788270" y="927155"/>
                    </a:cubicBezTo>
                    <a:cubicBezTo>
                      <a:pt x="791128" y="922773"/>
                      <a:pt x="794366" y="917059"/>
                      <a:pt x="798748" y="915343"/>
                    </a:cubicBezTo>
                    <a:cubicBezTo>
                      <a:pt x="826753" y="903722"/>
                      <a:pt x="827515" y="878956"/>
                      <a:pt x="829801" y="854379"/>
                    </a:cubicBezTo>
                    <a:cubicBezTo>
                      <a:pt x="832277" y="827329"/>
                      <a:pt x="835515" y="800276"/>
                      <a:pt x="837801" y="773035"/>
                    </a:cubicBezTo>
                    <a:close/>
                    <a:moveTo>
                      <a:pt x="782400" y="517850"/>
                    </a:moveTo>
                    <a:lnTo>
                      <a:pt x="791317" y="556046"/>
                    </a:lnTo>
                    <a:cubicBezTo>
                      <a:pt x="793413" y="564047"/>
                      <a:pt x="798937" y="572621"/>
                      <a:pt x="797795" y="580049"/>
                    </a:cubicBezTo>
                    <a:cubicBezTo>
                      <a:pt x="794461" y="601577"/>
                      <a:pt x="796890" y="622200"/>
                      <a:pt x="801176" y="642536"/>
                    </a:cubicBezTo>
                    <a:lnTo>
                      <a:pt x="813700" y="694927"/>
                    </a:lnTo>
                    <a:lnTo>
                      <a:pt x="801177" y="642537"/>
                    </a:lnTo>
                    <a:cubicBezTo>
                      <a:pt x="796891" y="622200"/>
                      <a:pt x="794462" y="601578"/>
                      <a:pt x="797796" y="580050"/>
                    </a:cubicBezTo>
                    <a:cubicBezTo>
                      <a:pt x="798938" y="572622"/>
                      <a:pt x="793414" y="564048"/>
                      <a:pt x="791318" y="556047"/>
                    </a:cubicBezTo>
                    <a:close/>
                    <a:moveTo>
                      <a:pt x="783887" y="313532"/>
                    </a:moveTo>
                    <a:lnTo>
                      <a:pt x="786245" y="324057"/>
                    </a:lnTo>
                    <a:cubicBezTo>
                      <a:pt x="786031" y="328963"/>
                      <a:pt x="785126" y="334583"/>
                      <a:pt x="784459" y="338869"/>
                    </a:cubicBezTo>
                    <a:lnTo>
                      <a:pt x="784454" y="338897"/>
                    </a:lnTo>
                    <a:lnTo>
                      <a:pt x="778363" y="367327"/>
                    </a:lnTo>
                    <a:lnTo>
                      <a:pt x="774553" y="395639"/>
                    </a:lnTo>
                    <a:lnTo>
                      <a:pt x="784454" y="338897"/>
                    </a:lnTo>
                    <a:lnTo>
                      <a:pt x="784460" y="338870"/>
                    </a:lnTo>
                    <a:cubicBezTo>
                      <a:pt x="785794" y="330298"/>
                      <a:pt x="788080" y="316389"/>
                      <a:pt x="783888" y="313533"/>
                    </a:cubicBezTo>
                    <a:close/>
                    <a:moveTo>
                      <a:pt x="761560" y="281567"/>
                    </a:moveTo>
                    <a:lnTo>
                      <a:pt x="766454" y="295414"/>
                    </a:lnTo>
                    <a:lnTo>
                      <a:pt x="766455" y="295414"/>
                    </a:lnTo>
                    <a:close/>
                    <a:moveTo>
                      <a:pt x="774880" y="24485"/>
                    </a:moveTo>
                    <a:lnTo>
                      <a:pt x="777142" y="74128"/>
                    </a:lnTo>
                    <a:cubicBezTo>
                      <a:pt x="775758" y="100173"/>
                      <a:pt x="771253" y="125875"/>
                      <a:pt x="767023" y="151568"/>
                    </a:cubicBezTo>
                    <a:lnTo>
                      <a:pt x="766824" y="153387"/>
                    </a:lnTo>
                    <a:lnTo>
                      <a:pt x="763010" y="177270"/>
                    </a:lnTo>
                    <a:lnTo>
                      <a:pt x="758551" y="228943"/>
                    </a:lnTo>
                    <a:lnTo>
                      <a:pt x="766824" y="153387"/>
                    </a:lnTo>
                    <a:lnTo>
                      <a:pt x="771220" y="125860"/>
                    </a:lnTo>
                    <a:cubicBezTo>
                      <a:pt x="773910" y="108702"/>
                      <a:pt x="776220" y="91491"/>
                      <a:pt x="777143" y="74128"/>
                    </a:cubicBezTo>
                    <a:close/>
                    <a:moveTo>
                      <a:pt x="313354" y="0"/>
                    </a:moveTo>
                    <a:lnTo>
                      <a:pt x="777461" y="0"/>
                    </a:lnTo>
                    <a:lnTo>
                      <a:pt x="774743" y="21485"/>
                    </a:lnTo>
                    <a:lnTo>
                      <a:pt x="777461" y="0"/>
                    </a:lnTo>
                    <a:lnTo>
                      <a:pt x="4543952" y="1"/>
                    </a:lnTo>
                    <a:lnTo>
                      <a:pt x="4543952" y="6858000"/>
                    </a:lnTo>
                    <a:lnTo>
                      <a:pt x="284400" y="6858000"/>
                    </a:lnTo>
                    <a:lnTo>
                      <a:pt x="112147" y="6858000"/>
                    </a:lnTo>
                    <a:lnTo>
                      <a:pt x="102447" y="6815515"/>
                    </a:lnTo>
                    <a:cubicBezTo>
                      <a:pt x="96923" y="6793034"/>
                      <a:pt x="87016" y="6771318"/>
                      <a:pt x="83396" y="6748457"/>
                    </a:cubicBezTo>
                    <a:cubicBezTo>
                      <a:pt x="74824" y="6694163"/>
                      <a:pt x="68728" y="6639487"/>
                      <a:pt x="61870" y="6584811"/>
                    </a:cubicBezTo>
                    <a:cubicBezTo>
                      <a:pt x="54821" y="6528423"/>
                      <a:pt x="47391" y="6472224"/>
                      <a:pt x="41105" y="6415832"/>
                    </a:cubicBezTo>
                    <a:cubicBezTo>
                      <a:pt x="37865" y="6384971"/>
                      <a:pt x="37295" y="6353918"/>
                      <a:pt x="34247" y="6323057"/>
                    </a:cubicBezTo>
                    <a:cubicBezTo>
                      <a:pt x="31579" y="6296004"/>
                      <a:pt x="26626" y="6269143"/>
                      <a:pt x="23386" y="6242092"/>
                    </a:cubicBezTo>
                    <a:cubicBezTo>
                      <a:pt x="20720" y="6218659"/>
                      <a:pt x="19196" y="6195036"/>
                      <a:pt x="16528" y="6171604"/>
                    </a:cubicBezTo>
                    <a:cubicBezTo>
                      <a:pt x="12148" y="6134074"/>
                      <a:pt x="7194" y="6096735"/>
                      <a:pt x="2622" y="6059396"/>
                    </a:cubicBezTo>
                    <a:lnTo>
                      <a:pt x="0" y="6041768"/>
                    </a:lnTo>
                    <a:lnTo>
                      <a:pt x="0" y="6000936"/>
                    </a:lnTo>
                    <a:lnTo>
                      <a:pt x="3670" y="5957594"/>
                    </a:lnTo>
                    <a:lnTo>
                      <a:pt x="0" y="5912510"/>
                    </a:lnTo>
                    <a:lnTo>
                      <a:pt x="0" y="5886400"/>
                    </a:lnTo>
                    <a:lnTo>
                      <a:pt x="1098" y="5864317"/>
                    </a:lnTo>
                    <a:cubicBezTo>
                      <a:pt x="7576" y="5839360"/>
                      <a:pt x="16720" y="5815168"/>
                      <a:pt x="24720" y="5790591"/>
                    </a:cubicBezTo>
                    <a:cubicBezTo>
                      <a:pt x="25672" y="5787923"/>
                      <a:pt x="25864" y="5784685"/>
                      <a:pt x="26434" y="5781829"/>
                    </a:cubicBezTo>
                    <a:cubicBezTo>
                      <a:pt x="29675" y="5765634"/>
                      <a:pt x="32913" y="5749633"/>
                      <a:pt x="35771" y="5733439"/>
                    </a:cubicBezTo>
                    <a:cubicBezTo>
                      <a:pt x="37295" y="5724677"/>
                      <a:pt x="37485" y="5715722"/>
                      <a:pt x="38819" y="5706958"/>
                    </a:cubicBezTo>
                    <a:cubicBezTo>
                      <a:pt x="44153" y="5673049"/>
                      <a:pt x="35199" y="5635710"/>
                      <a:pt x="58250" y="5606371"/>
                    </a:cubicBezTo>
                    <a:cubicBezTo>
                      <a:pt x="73110" y="5587320"/>
                      <a:pt x="69680" y="5568841"/>
                      <a:pt x="67394" y="5548459"/>
                    </a:cubicBezTo>
                    <a:cubicBezTo>
                      <a:pt x="65680" y="5533026"/>
                      <a:pt x="66252" y="5517214"/>
                      <a:pt x="66060" y="5501593"/>
                    </a:cubicBezTo>
                    <a:cubicBezTo>
                      <a:pt x="65490" y="5474160"/>
                      <a:pt x="65298" y="5446727"/>
                      <a:pt x="64346" y="5419294"/>
                    </a:cubicBezTo>
                    <a:cubicBezTo>
                      <a:pt x="63966" y="5410530"/>
                      <a:pt x="59202" y="5401578"/>
                      <a:pt x="59964" y="5393004"/>
                    </a:cubicBezTo>
                    <a:cubicBezTo>
                      <a:pt x="63584" y="5353378"/>
                      <a:pt x="69300" y="5313753"/>
                      <a:pt x="72538" y="5274128"/>
                    </a:cubicBezTo>
                    <a:cubicBezTo>
                      <a:pt x="74442" y="5251649"/>
                      <a:pt x="70824" y="5228596"/>
                      <a:pt x="73490" y="5206307"/>
                    </a:cubicBezTo>
                    <a:cubicBezTo>
                      <a:pt x="76538" y="5180590"/>
                      <a:pt x="84348" y="5155444"/>
                      <a:pt x="89113" y="5129915"/>
                    </a:cubicBezTo>
                    <a:cubicBezTo>
                      <a:pt x="90445" y="5122866"/>
                      <a:pt x="88731" y="5115056"/>
                      <a:pt x="88351" y="5107626"/>
                    </a:cubicBezTo>
                    <a:cubicBezTo>
                      <a:pt x="87968" y="5099244"/>
                      <a:pt x="87206" y="5091051"/>
                      <a:pt x="87016" y="5082669"/>
                    </a:cubicBezTo>
                    <a:cubicBezTo>
                      <a:pt x="86634" y="5057140"/>
                      <a:pt x="87206" y="5031613"/>
                      <a:pt x="85872" y="5006085"/>
                    </a:cubicBezTo>
                    <a:cubicBezTo>
                      <a:pt x="85110" y="4990464"/>
                      <a:pt x="77300" y="4974081"/>
                      <a:pt x="80158" y="4959601"/>
                    </a:cubicBezTo>
                    <a:cubicBezTo>
                      <a:pt x="85682" y="4930074"/>
                      <a:pt x="73300" y="4900545"/>
                      <a:pt x="83586" y="4871018"/>
                    </a:cubicBezTo>
                    <a:cubicBezTo>
                      <a:pt x="86634" y="4861872"/>
                      <a:pt x="79014" y="4849299"/>
                      <a:pt x="78634" y="4838249"/>
                    </a:cubicBezTo>
                    <a:cubicBezTo>
                      <a:pt x="77682" y="4810626"/>
                      <a:pt x="77872" y="4783003"/>
                      <a:pt x="78062" y="4755380"/>
                    </a:cubicBezTo>
                    <a:cubicBezTo>
                      <a:pt x="78252" y="4730613"/>
                      <a:pt x="75586" y="4704894"/>
                      <a:pt x="80920" y="4681082"/>
                    </a:cubicBezTo>
                    <a:cubicBezTo>
                      <a:pt x="86634" y="4656125"/>
                      <a:pt x="85872" y="4633646"/>
                      <a:pt x="79396" y="4609451"/>
                    </a:cubicBezTo>
                    <a:cubicBezTo>
                      <a:pt x="75014" y="4592877"/>
                      <a:pt x="74442" y="4575350"/>
                      <a:pt x="73110" y="4558206"/>
                    </a:cubicBezTo>
                    <a:cubicBezTo>
                      <a:pt x="71586" y="4539727"/>
                      <a:pt x="75586" y="4519342"/>
                      <a:pt x="69300" y="4502578"/>
                    </a:cubicBezTo>
                    <a:cubicBezTo>
                      <a:pt x="50629" y="4452664"/>
                      <a:pt x="46629" y="4401418"/>
                      <a:pt x="46629" y="4349221"/>
                    </a:cubicBezTo>
                    <a:cubicBezTo>
                      <a:pt x="46629" y="4339694"/>
                      <a:pt x="49295" y="4329978"/>
                      <a:pt x="52153" y="4320836"/>
                    </a:cubicBezTo>
                    <a:cubicBezTo>
                      <a:pt x="69300" y="4267492"/>
                      <a:pt x="67776" y="4213960"/>
                      <a:pt x="57297" y="4159666"/>
                    </a:cubicBezTo>
                    <a:cubicBezTo>
                      <a:pt x="55011" y="4148426"/>
                      <a:pt x="54629" y="4135853"/>
                      <a:pt x="56915" y="4124613"/>
                    </a:cubicBezTo>
                    <a:cubicBezTo>
                      <a:pt x="63584" y="4092988"/>
                      <a:pt x="74634" y="4062317"/>
                      <a:pt x="79396" y="4030502"/>
                    </a:cubicBezTo>
                    <a:cubicBezTo>
                      <a:pt x="87206" y="3977924"/>
                      <a:pt x="60918" y="3932393"/>
                      <a:pt x="43771" y="3885337"/>
                    </a:cubicBezTo>
                    <a:cubicBezTo>
                      <a:pt x="31627" y="3851760"/>
                      <a:pt x="8016" y="3821934"/>
                      <a:pt x="426" y="3786776"/>
                    </a:cubicBezTo>
                    <a:lnTo>
                      <a:pt x="0" y="3773896"/>
                    </a:lnTo>
                    <a:lnTo>
                      <a:pt x="0" y="3393881"/>
                    </a:lnTo>
                    <a:lnTo>
                      <a:pt x="11838" y="3359515"/>
                    </a:lnTo>
                    <a:cubicBezTo>
                      <a:pt x="14434" y="3346204"/>
                      <a:pt x="14910" y="3332773"/>
                      <a:pt x="12910" y="3318770"/>
                    </a:cubicBezTo>
                    <a:cubicBezTo>
                      <a:pt x="12243" y="3314103"/>
                      <a:pt x="9909" y="3308769"/>
                      <a:pt x="6718" y="3304078"/>
                    </a:cubicBezTo>
                    <a:lnTo>
                      <a:pt x="0" y="3297656"/>
                    </a:lnTo>
                    <a:lnTo>
                      <a:pt x="0" y="3207866"/>
                    </a:lnTo>
                    <a:lnTo>
                      <a:pt x="15553" y="3186770"/>
                    </a:lnTo>
                    <a:cubicBezTo>
                      <a:pt x="28483" y="3162328"/>
                      <a:pt x="30484" y="3134646"/>
                      <a:pt x="36341" y="3107499"/>
                    </a:cubicBezTo>
                    <a:cubicBezTo>
                      <a:pt x="41105" y="3085402"/>
                      <a:pt x="41295" y="3064826"/>
                      <a:pt x="38057" y="3042727"/>
                    </a:cubicBezTo>
                    <a:cubicBezTo>
                      <a:pt x="30817" y="2994721"/>
                      <a:pt x="41105" y="2948046"/>
                      <a:pt x="54249" y="2901942"/>
                    </a:cubicBezTo>
                    <a:cubicBezTo>
                      <a:pt x="63012" y="2871461"/>
                      <a:pt x="68346" y="2840218"/>
                      <a:pt x="77300" y="2809929"/>
                    </a:cubicBezTo>
                    <a:cubicBezTo>
                      <a:pt x="84158" y="2787258"/>
                      <a:pt x="92351" y="2764589"/>
                      <a:pt x="103399" y="2743825"/>
                    </a:cubicBezTo>
                    <a:cubicBezTo>
                      <a:pt x="119594" y="2713722"/>
                      <a:pt x="143978" y="2687435"/>
                      <a:pt x="137500" y="2649142"/>
                    </a:cubicBezTo>
                    <a:cubicBezTo>
                      <a:pt x="131786" y="2615420"/>
                      <a:pt x="143786" y="2584941"/>
                      <a:pt x="155217" y="2554078"/>
                    </a:cubicBezTo>
                    <a:cubicBezTo>
                      <a:pt x="163599" y="2531408"/>
                      <a:pt x="172173" y="2508741"/>
                      <a:pt x="177507" y="2485306"/>
                    </a:cubicBezTo>
                    <a:cubicBezTo>
                      <a:pt x="183794" y="2457491"/>
                      <a:pt x="181126" y="2426058"/>
                      <a:pt x="192748" y="2401291"/>
                    </a:cubicBezTo>
                    <a:cubicBezTo>
                      <a:pt x="204940" y="2375382"/>
                      <a:pt x="196748" y="2353858"/>
                      <a:pt x="193318" y="2330805"/>
                    </a:cubicBezTo>
                    <a:cubicBezTo>
                      <a:pt x="187984" y="2294038"/>
                      <a:pt x="178077" y="2257458"/>
                      <a:pt x="190652" y="2220311"/>
                    </a:cubicBezTo>
                    <a:cubicBezTo>
                      <a:pt x="205892" y="2175162"/>
                      <a:pt x="222275" y="2130392"/>
                      <a:pt x="236753" y="2085053"/>
                    </a:cubicBezTo>
                    <a:cubicBezTo>
                      <a:pt x="242280" y="2067524"/>
                      <a:pt x="244566" y="2048667"/>
                      <a:pt x="247042" y="2030377"/>
                    </a:cubicBezTo>
                    <a:cubicBezTo>
                      <a:pt x="249138" y="2013042"/>
                      <a:pt x="243804" y="1992278"/>
                      <a:pt x="251804" y="1978939"/>
                    </a:cubicBezTo>
                    <a:cubicBezTo>
                      <a:pt x="272379" y="1944648"/>
                      <a:pt x="282475" y="1909407"/>
                      <a:pt x="282475" y="1869779"/>
                    </a:cubicBezTo>
                    <a:cubicBezTo>
                      <a:pt x="282475" y="1854919"/>
                      <a:pt x="291049" y="1840440"/>
                      <a:pt x="292573" y="1825392"/>
                    </a:cubicBezTo>
                    <a:cubicBezTo>
                      <a:pt x="294477" y="1804815"/>
                      <a:pt x="299622" y="1781193"/>
                      <a:pt x="292381" y="1763286"/>
                    </a:cubicBezTo>
                    <a:cubicBezTo>
                      <a:pt x="275237" y="1721184"/>
                      <a:pt x="289525" y="1687085"/>
                      <a:pt x="306480" y="1650316"/>
                    </a:cubicBezTo>
                    <a:cubicBezTo>
                      <a:pt x="323244" y="1614119"/>
                      <a:pt x="336579" y="1576018"/>
                      <a:pt x="347629" y="1537536"/>
                    </a:cubicBezTo>
                    <a:cubicBezTo>
                      <a:pt x="351629" y="1523058"/>
                      <a:pt x="344961" y="1505723"/>
                      <a:pt x="343629" y="1489719"/>
                    </a:cubicBezTo>
                    <a:cubicBezTo>
                      <a:pt x="343247" y="1484003"/>
                      <a:pt x="342675" y="1477716"/>
                      <a:pt x="344581" y="1472574"/>
                    </a:cubicBezTo>
                    <a:cubicBezTo>
                      <a:pt x="362870" y="1422853"/>
                      <a:pt x="376776" y="1372367"/>
                      <a:pt x="367252" y="1318455"/>
                    </a:cubicBezTo>
                    <a:cubicBezTo>
                      <a:pt x="366298" y="1313503"/>
                      <a:pt x="368394" y="1307977"/>
                      <a:pt x="369728" y="1303023"/>
                    </a:cubicBezTo>
                    <a:cubicBezTo>
                      <a:pt x="376586" y="1278828"/>
                      <a:pt x="387444" y="1255205"/>
                      <a:pt x="389921" y="1230632"/>
                    </a:cubicBezTo>
                    <a:cubicBezTo>
                      <a:pt x="396017" y="1170050"/>
                      <a:pt x="398495" y="1109090"/>
                      <a:pt x="402495" y="1048124"/>
                    </a:cubicBezTo>
                    <a:cubicBezTo>
                      <a:pt x="402685" y="1044314"/>
                      <a:pt x="402685" y="1040314"/>
                      <a:pt x="404019" y="1036886"/>
                    </a:cubicBezTo>
                    <a:cubicBezTo>
                      <a:pt x="412211" y="1014405"/>
                      <a:pt x="409543" y="994784"/>
                      <a:pt x="393923" y="975732"/>
                    </a:cubicBezTo>
                    <a:cubicBezTo>
                      <a:pt x="387064" y="967349"/>
                      <a:pt x="383444" y="955919"/>
                      <a:pt x="379634" y="945443"/>
                    </a:cubicBezTo>
                    <a:cubicBezTo>
                      <a:pt x="373918" y="930010"/>
                      <a:pt x="368394" y="914199"/>
                      <a:pt x="364774" y="898197"/>
                    </a:cubicBezTo>
                    <a:cubicBezTo>
                      <a:pt x="361346" y="882383"/>
                      <a:pt x="356583" y="865429"/>
                      <a:pt x="359250" y="850188"/>
                    </a:cubicBezTo>
                    <a:cubicBezTo>
                      <a:pt x="364012" y="822755"/>
                      <a:pt x="374680" y="796654"/>
                      <a:pt x="381730" y="769604"/>
                    </a:cubicBezTo>
                    <a:cubicBezTo>
                      <a:pt x="384206" y="760269"/>
                      <a:pt x="383824" y="749981"/>
                      <a:pt x="384016" y="740267"/>
                    </a:cubicBezTo>
                    <a:cubicBezTo>
                      <a:pt x="384586" y="717976"/>
                      <a:pt x="379062" y="695115"/>
                      <a:pt x="394875" y="674922"/>
                    </a:cubicBezTo>
                    <a:cubicBezTo>
                      <a:pt x="409733" y="656254"/>
                      <a:pt x="405353" y="637391"/>
                      <a:pt x="394113" y="617771"/>
                    </a:cubicBezTo>
                    <a:cubicBezTo>
                      <a:pt x="386110" y="603672"/>
                      <a:pt x="379824" y="587671"/>
                      <a:pt x="376776" y="571859"/>
                    </a:cubicBezTo>
                    <a:cubicBezTo>
                      <a:pt x="372586" y="550140"/>
                      <a:pt x="370870" y="528614"/>
                      <a:pt x="373348" y="505181"/>
                    </a:cubicBezTo>
                    <a:cubicBezTo>
                      <a:pt x="375062" y="488606"/>
                      <a:pt x="375824" y="475080"/>
                      <a:pt x="385920" y="462125"/>
                    </a:cubicBezTo>
                    <a:cubicBezTo>
                      <a:pt x="387444" y="460031"/>
                      <a:pt x="387826" y="456221"/>
                      <a:pt x="387634" y="453363"/>
                    </a:cubicBezTo>
                    <a:cubicBezTo>
                      <a:pt x="384396" y="415834"/>
                      <a:pt x="386110" y="378685"/>
                      <a:pt x="388399" y="340773"/>
                    </a:cubicBezTo>
                    <a:cubicBezTo>
                      <a:pt x="391445" y="292578"/>
                      <a:pt x="382492" y="241900"/>
                      <a:pt x="350487" y="200181"/>
                    </a:cubicBezTo>
                    <a:cubicBezTo>
                      <a:pt x="345723" y="194084"/>
                      <a:pt x="343629" y="184940"/>
                      <a:pt x="342485" y="176938"/>
                    </a:cubicBezTo>
                    <a:cubicBezTo>
                      <a:pt x="337533" y="139218"/>
                      <a:pt x="334103" y="101307"/>
                      <a:pt x="328579" y="63586"/>
                    </a:cubicBezTo>
                    <a:cubicBezTo>
                      <a:pt x="325530" y="43011"/>
                      <a:pt x="322862" y="21485"/>
                      <a:pt x="314480" y="2816"/>
                    </a:cubicBez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043AD90C-3309-4439-99A6-B9EE5E85B3A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7620000" y="-1"/>
              <a:ext cx="874716" cy="6858001"/>
              <a:chOff x="7620000" y="-1"/>
              <a:chExt cx="874716" cy="6858001"/>
            </a:xfrm>
          </p:grpSpPr>
          <p:sp>
            <p:nvSpPr>
              <p:cNvPr id="16" name="Freeform: Shape 15">
                <a:extLst>
                  <a:ext uri="{FF2B5EF4-FFF2-40B4-BE49-F238E27FC236}">
                    <a16:creationId xmlns:a16="http://schemas.microsoft.com/office/drawing/2014/main" id="{7A3E9337-6002-4002-B793-055F19307F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CA6D3F49-18AE-475F-915A-DF73EF064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pic>
        <p:nvPicPr>
          <p:cNvPr id="6" name="Picture 5" descr="A logo with a black background&#10;&#10;Description automatically generated">
            <a:extLst>
              <a:ext uri="{FF2B5EF4-FFF2-40B4-BE49-F238E27FC236}">
                <a16:creationId xmlns:a16="http://schemas.microsoft.com/office/drawing/2014/main" id="{FB39BB3D-90AB-82E2-12B4-53D06BE71228}"/>
              </a:ext>
            </a:extLst>
          </p:cNvPr>
          <p:cNvPicPr>
            <a:picLocks noChangeAspect="1"/>
          </p:cNvPicPr>
          <p:nvPr/>
        </p:nvPicPr>
        <p:blipFill rotWithShape="1">
          <a:blip r:embed="rId3">
            <a:extLst>
              <a:ext uri="{28A0092B-C50C-407E-A947-70E740481C1C}">
                <a14:useLocalDpi xmlns:a14="http://schemas.microsoft.com/office/drawing/2010/main" val="0"/>
              </a:ext>
            </a:extLst>
          </a:blip>
          <a:srcRect t="10538" b="24361"/>
          <a:stretch/>
        </p:blipFill>
        <p:spPr>
          <a:xfrm>
            <a:off x="8709025" y="1519871"/>
            <a:ext cx="2663825" cy="1806434"/>
          </a:xfrm>
          <a:prstGeom prst="rect">
            <a:avLst/>
          </a:prstGeom>
        </p:spPr>
      </p:pic>
      <p:pic>
        <p:nvPicPr>
          <p:cNvPr id="4" name="Picture 3" descr="Colored pencils inside a pencil holder which is on top of a wood table">
            <a:extLst>
              <a:ext uri="{FF2B5EF4-FFF2-40B4-BE49-F238E27FC236}">
                <a16:creationId xmlns:a16="http://schemas.microsoft.com/office/drawing/2014/main" id="{0AC3DD54-B675-47A8-9261-B4F24B67E36F}"/>
              </a:ext>
            </a:extLst>
          </p:cNvPr>
          <p:cNvPicPr>
            <a:picLocks noChangeAspect="1"/>
          </p:cNvPicPr>
          <p:nvPr/>
        </p:nvPicPr>
        <p:blipFill rotWithShape="1">
          <a:blip r:embed="rId4"/>
          <a:srcRect l="40667" r="-2" b="-2"/>
          <a:stretch/>
        </p:blipFill>
        <p:spPr>
          <a:xfrm>
            <a:off x="9157642" y="3510000"/>
            <a:ext cx="1766415" cy="1987200"/>
          </a:xfrm>
          <a:prstGeom prst="rect">
            <a:avLst/>
          </a:prstGeom>
        </p:spPr>
      </p:pic>
    </p:spTree>
    <p:extLst>
      <p:ext uri="{BB962C8B-B14F-4D97-AF65-F5344CB8AC3E}">
        <p14:creationId xmlns:p14="http://schemas.microsoft.com/office/powerpoint/2010/main" val="4075525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 y="0"/>
            <a:ext cx="7534621"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8963" y="2420200"/>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7">
            <a:extLst>
              <a:ext uri="{FF2B5EF4-FFF2-40B4-BE49-F238E27FC236}">
                <a16:creationId xmlns:a16="http://schemas.microsoft.com/office/drawing/2014/main" id="{2F17D568-435C-77BD-B758-D9D1632EF11B}"/>
              </a:ext>
            </a:extLst>
          </p:cNvPr>
          <p:cNvPicPr>
            <a:picLocks noChangeAspect="1"/>
          </p:cNvPicPr>
          <p:nvPr/>
        </p:nvPicPr>
        <p:blipFill>
          <a:blip r:embed="rId2"/>
          <a:stretch>
            <a:fillRect/>
          </a:stretch>
        </p:blipFill>
        <p:spPr>
          <a:xfrm>
            <a:off x="529117" y="199697"/>
            <a:ext cx="6075449" cy="6550351"/>
          </a:xfrm>
          <a:prstGeom prst="rect">
            <a:avLst/>
          </a:prstGeom>
        </p:spPr>
      </p:pic>
      <p:pic>
        <p:nvPicPr>
          <p:cNvPr id="10" name="Content Placeholder 9" descr="A logo with a black background&#10;&#10;Description automatically generated">
            <a:extLst>
              <a:ext uri="{FF2B5EF4-FFF2-40B4-BE49-F238E27FC236}">
                <a16:creationId xmlns:a16="http://schemas.microsoft.com/office/drawing/2014/main" id="{B6CC7D07-1C2B-7A71-2E6E-323AABE1E9C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41040" y="91744"/>
            <a:ext cx="1527051" cy="1591059"/>
          </a:xfrm>
        </p:spPr>
      </p:pic>
      <p:sp>
        <p:nvSpPr>
          <p:cNvPr id="11" name="TextBox 10">
            <a:extLst>
              <a:ext uri="{FF2B5EF4-FFF2-40B4-BE49-F238E27FC236}">
                <a16:creationId xmlns:a16="http://schemas.microsoft.com/office/drawing/2014/main" id="{3866FE83-3F8E-CE4B-8E4A-10E2632BCF83}"/>
              </a:ext>
            </a:extLst>
          </p:cNvPr>
          <p:cNvSpPr txBox="1"/>
          <p:nvPr/>
        </p:nvSpPr>
        <p:spPr>
          <a:xfrm>
            <a:off x="7789590" y="2420200"/>
            <a:ext cx="4129141" cy="1077218"/>
          </a:xfrm>
          <a:prstGeom prst="rect">
            <a:avLst/>
          </a:prstGeom>
          <a:noFill/>
        </p:spPr>
        <p:txBody>
          <a:bodyPr wrap="square" rtlCol="0">
            <a:spAutoFit/>
          </a:bodyPr>
          <a:lstStyle/>
          <a:p>
            <a:r>
              <a:rPr lang="en-US" sz="3200" dirty="0">
                <a:latin typeface="Verdana Pro Black" panose="020B0A04030504040204" pitchFamily="34" charset="0"/>
              </a:rPr>
              <a:t>Bell Schedule</a:t>
            </a:r>
          </a:p>
          <a:p>
            <a:r>
              <a:rPr lang="en-US" sz="3200" dirty="0">
                <a:latin typeface="Verdana Pro Black" panose="020B0A04030504040204" pitchFamily="34" charset="0"/>
              </a:rPr>
              <a:t>Grades 6-12</a:t>
            </a:r>
          </a:p>
        </p:txBody>
      </p:sp>
    </p:spTree>
    <p:extLst>
      <p:ext uri="{BB962C8B-B14F-4D97-AF65-F5344CB8AC3E}">
        <p14:creationId xmlns:p14="http://schemas.microsoft.com/office/powerpoint/2010/main" val="1331386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D20593B-6E1D-8524-683C-4CD02B031829}"/>
              </a:ext>
            </a:extLst>
          </p:cNvPr>
          <p:cNvPicPr>
            <a:picLocks noChangeAspect="1"/>
          </p:cNvPicPr>
          <p:nvPr/>
        </p:nvPicPr>
        <p:blipFill rotWithShape="1">
          <a:blip r:embed="rId2"/>
          <a:srcRect l="961" r="39705" b="-2"/>
          <a:stretch/>
        </p:blipFill>
        <p:spPr>
          <a:xfrm>
            <a:off x="20" y="10"/>
            <a:ext cx="6095978" cy="6857989"/>
          </a:xfrm>
          <a:prstGeom prst="rect">
            <a:avLst/>
          </a:prstGeom>
        </p:spPr>
      </p:pic>
      <p:pic>
        <p:nvPicPr>
          <p:cNvPr id="7" name="Picture 6" descr="A logo with a black background&#10;&#10;Description automatically generated">
            <a:extLst>
              <a:ext uri="{FF2B5EF4-FFF2-40B4-BE49-F238E27FC236}">
                <a16:creationId xmlns:a16="http://schemas.microsoft.com/office/drawing/2014/main" id="{A3C70049-F84F-B088-4196-4E92078899BE}"/>
              </a:ext>
            </a:extLst>
          </p:cNvPr>
          <p:cNvPicPr>
            <a:picLocks noChangeAspect="1"/>
          </p:cNvPicPr>
          <p:nvPr/>
        </p:nvPicPr>
        <p:blipFill rotWithShape="1">
          <a:blip r:embed="rId3">
            <a:extLst>
              <a:ext uri="{28A0092B-C50C-407E-A947-70E740481C1C}">
                <a14:useLocalDpi xmlns:a14="http://schemas.microsoft.com/office/drawing/2010/main" val="0"/>
              </a:ext>
            </a:extLst>
          </a:blip>
          <a:srcRect t="10538" b="24361"/>
          <a:stretch/>
        </p:blipFill>
        <p:spPr>
          <a:xfrm>
            <a:off x="6095997" y="2872913"/>
            <a:ext cx="6096003" cy="4133941"/>
          </a:xfrm>
          <a:prstGeom prst="rect">
            <a:avLst/>
          </a:prstGeom>
        </p:spPr>
      </p:pic>
      <p:sp>
        <p:nvSpPr>
          <p:cNvPr id="2" name="Title 1">
            <a:extLst>
              <a:ext uri="{FF2B5EF4-FFF2-40B4-BE49-F238E27FC236}">
                <a16:creationId xmlns:a16="http://schemas.microsoft.com/office/drawing/2014/main" id="{05F5DFC1-D955-FA1E-6CFE-08C57AA3FB9B}"/>
              </a:ext>
            </a:extLst>
          </p:cNvPr>
          <p:cNvSpPr>
            <a:spLocks noGrp="1"/>
          </p:cNvSpPr>
          <p:nvPr>
            <p:ph type="title"/>
          </p:nvPr>
        </p:nvSpPr>
        <p:spPr>
          <a:xfrm>
            <a:off x="-1" y="0"/>
            <a:ext cx="6095998" cy="6858000"/>
          </a:xfrm>
          <a:solidFill>
            <a:schemeClr val="accent2">
              <a:lumMod val="60000"/>
              <a:lumOff val="40000"/>
              <a:alpha val="78000"/>
            </a:schemeClr>
          </a:solidFill>
        </p:spPr>
        <p:txBody>
          <a:bodyPr vert="horz" lIns="91440" tIns="45720" rIns="91440" bIns="45720" rtlCol="0" anchor="ctr">
            <a:normAutofit/>
          </a:bodyPr>
          <a:lstStyle/>
          <a:p>
            <a:r>
              <a:rPr lang="en-US" sz="4800" dirty="0"/>
              <a:t>2023-2024  Schoolwide Focus</a:t>
            </a:r>
            <a:br>
              <a:rPr lang="en-US" sz="4800" dirty="0">
                <a:solidFill>
                  <a:srgbClr val="FFFFFF"/>
                </a:solidFill>
              </a:rPr>
            </a:br>
            <a:endParaRPr lang="en-US" sz="3200" dirty="0">
              <a:solidFill>
                <a:srgbClr val="FFFFFF"/>
              </a:solidFill>
            </a:endParaRPr>
          </a:p>
        </p:txBody>
      </p:sp>
      <p:sp>
        <p:nvSpPr>
          <p:cNvPr id="8" name="TextBox 7">
            <a:extLst>
              <a:ext uri="{FF2B5EF4-FFF2-40B4-BE49-F238E27FC236}">
                <a16:creationId xmlns:a16="http://schemas.microsoft.com/office/drawing/2014/main" id="{082BB380-F93F-9BB6-5235-2FB2F047F131}"/>
              </a:ext>
            </a:extLst>
          </p:cNvPr>
          <p:cNvSpPr txBox="1"/>
          <p:nvPr/>
        </p:nvSpPr>
        <p:spPr>
          <a:xfrm>
            <a:off x="78049" y="4309989"/>
            <a:ext cx="7504279" cy="1569660"/>
          </a:xfrm>
          <a:prstGeom prst="rect">
            <a:avLst/>
          </a:prstGeom>
          <a:noFill/>
        </p:spPr>
        <p:txBody>
          <a:bodyPr wrap="square" rtlCol="0">
            <a:spAutoFit/>
          </a:bodyPr>
          <a:lstStyle/>
          <a:p>
            <a:pPr marL="285750" indent="-285750">
              <a:buFont typeface="Wingdings" panose="05000000000000000000" pitchFamily="2" charset="2"/>
              <a:buChar char="q"/>
            </a:pPr>
            <a:r>
              <a:rPr lang="en-US" sz="3200" b="1" dirty="0"/>
              <a:t>Attendance &amp; Engagement</a:t>
            </a:r>
          </a:p>
          <a:p>
            <a:pPr marL="285750" indent="-285750">
              <a:buFont typeface="Wingdings" panose="05000000000000000000" pitchFamily="2" charset="2"/>
              <a:buChar char="q"/>
            </a:pPr>
            <a:r>
              <a:rPr lang="en-US" sz="3200" b="1" dirty="0"/>
              <a:t>AVID Strategies</a:t>
            </a:r>
          </a:p>
          <a:p>
            <a:pPr marL="285750" indent="-285750">
              <a:buFont typeface="Wingdings" panose="05000000000000000000" pitchFamily="2" charset="2"/>
              <a:buChar char="q"/>
            </a:pPr>
            <a:r>
              <a:rPr lang="en-US" sz="3200" b="1" dirty="0"/>
              <a:t>School/Home Communication</a:t>
            </a:r>
          </a:p>
        </p:txBody>
      </p:sp>
    </p:spTree>
    <p:extLst>
      <p:ext uri="{BB962C8B-B14F-4D97-AF65-F5344CB8AC3E}">
        <p14:creationId xmlns:p14="http://schemas.microsoft.com/office/powerpoint/2010/main" val="2508294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5" name="Picture 4" descr="Hand holding a pen shading number on a sheet">
            <a:extLst>
              <a:ext uri="{FF2B5EF4-FFF2-40B4-BE49-F238E27FC236}">
                <a16:creationId xmlns:a16="http://schemas.microsoft.com/office/drawing/2014/main" id="{16429448-3AA0-BE1D-F189-A333ACD51D85}"/>
              </a:ext>
            </a:extLst>
          </p:cNvPr>
          <p:cNvPicPr>
            <a:picLocks noChangeAspect="1"/>
          </p:cNvPicPr>
          <p:nvPr/>
        </p:nvPicPr>
        <p:blipFill rotWithShape="1">
          <a:blip r:embed="rId2"/>
          <a:srcRect r="1" b="7809"/>
          <a:stretch/>
        </p:blipFill>
        <p:spPr>
          <a:xfrm>
            <a:off x="20" y="-1"/>
            <a:ext cx="11144289" cy="6858001"/>
          </a:xfrm>
          <a:prstGeom prst="rect">
            <a:avLst/>
          </a:prstGeom>
          <a:effectLst>
            <a:outerShdw blurRad="596900" dist="330200" dir="8820000" sx="87000" sy="87000" algn="ctr" rotWithShape="0">
              <a:srgbClr val="000000">
                <a:alpha val="29000"/>
              </a:srgbClr>
            </a:outerShdw>
          </a:effectLst>
        </p:spPr>
      </p:pic>
      <p:sp>
        <p:nvSpPr>
          <p:cNvPr id="2" name="Title 1">
            <a:extLst>
              <a:ext uri="{FF2B5EF4-FFF2-40B4-BE49-F238E27FC236}">
                <a16:creationId xmlns:a16="http://schemas.microsoft.com/office/drawing/2014/main" id="{B784A94B-4F7B-719A-2AE7-F42C7D2E4E3D}"/>
              </a:ext>
            </a:extLst>
          </p:cNvPr>
          <p:cNvSpPr>
            <a:spLocks noGrp="1"/>
          </p:cNvSpPr>
          <p:nvPr>
            <p:ph type="title"/>
          </p:nvPr>
        </p:nvSpPr>
        <p:spPr>
          <a:xfrm>
            <a:off x="179983" y="406597"/>
            <a:ext cx="5630267" cy="1278365"/>
          </a:xfrm>
        </p:spPr>
        <p:txBody>
          <a:bodyPr vert="horz" lIns="91440" tIns="45720" rIns="91440" bIns="45720" rtlCol="0" anchor="b">
            <a:normAutofit/>
          </a:bodyPr>
          <a:lstStyle/>
          <a:p>
            <a:r>
              <a:rPr lang="en-US" sz="4800" b="1" dirty="0"/>
              <a:t>Focus on Attendance and Engagement </a:t>
            </a:r>
          </a:p>
        </p:txBody>
      </p:sp>
    </p:spTree>
    <p:extLst>
      <p:ext uri="{BB962C8B-B14F-4D97-AF65-F5344CB8AC3E}">
        <p14:creationId xmlns:p14="http://schemas.microsoft.com/office/powerpoint/2010/main" val="2722570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4" name="Rectangle 4103">
            <a:extLst>
              <a:ext uri="{FF2B5EF4-FFF2-40B4-BE49-F238E27FC236}">
                <a16:creationId xmlns:a16="http://schemas.microsoft.com/office/drawing/2014/main" id="{A0FD1A8D-9883-4F29-9F47-188D4563C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6" name="Rectangle 4105">
            <a:extLst>
              <a:ext uri="{FF2B5EF4-FFF2-40B4-BE49-F238E27FC236}">
                <a16:creationId xmlns:a16="http://schemas.microsoft.com/office/drawing/2014/main" id="{BF28A56E-4878-4600-B943-6EE54E2E6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109448" cy="68580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3D19F1-0AA8-B2B8-FBD2-95D02907C940}"/>
              </a:ext>
            </a:extLst>
          </p:cNvPr>
          <p:cNvSpPr>
            <a:spLocks noGrp="1"/>
          </p:cNvSpPr>
          <p:nvPr>
            <p:ph type="title"/>
          </p:nvPr>
        </p:nvSpPr>
        <p:spPr>
          <a:xfrm>
            <a:off x="871443" y="685799"/>
            <a:ext cx="6366565" cy="1591238"/>
          </a:xfrm>
        </p:spPr>
        <p:txBody>
          <a:bodyPr anchor="b">
            <a:normAutofit/>
          </a:bodyPr>
          <a:lstStyle/>
          <a:p>
            <a:pPr algn="ctr"/>
            <a:r>
              <a:rPr lang="en-US" sz="4000" b="1" dirty="0">
                <a:solidFill>
                  <a:schemeClr val="bg1">
                    <a:alpha val="60000"/>
                  </a:schemeClr>
                </a:solidFill>
              </a:rPr>
              <a:t>How to Report an Absence</a:t>
            </a:r>
          </a:p>
        </p:txBody>
      </p:sp>
      <p:sp>
        <p:nvSpPr>
          <p:cNvPr id="3" name="Content Placeholder 2">
            <a:extLst>
              <a:ext uri="{FF2B5EF4-FFF2-40B4-BE49-F238E27FC236}">
                <a16:creationId xmlns:a16="http://schemas.microsoft.com/office/drawing/2014/main" id="{198B8897-710E-F43B-6069-59686770F636}"/>
              </a:ext>
            </a:extLst>
          </p:cNvPr>
          <p:cNvSpPr>
            <a:spLocks noGrp="1"/>
          </p:cNvSpPr>
          <p:nvPr>
            <p:ph idx="1"/>
          </p:nvPr>
        </p:nvSpPr>
        <p:spPr>
          <a:xfrm>
            <a:off x="387966" y="2523909"/>
            <a:ext cx="7547343" cy="3422651"/>
          </a:xfrm>
        </p:spPr>
        <p:txBody>
          <a:bodyPr anchor="t">
            <a:normAutofit/>
          </a:bodyPr>
          <a:lstStyle/>
          <a:p>
            <a:r>
              <a:rPr lang="en-US" sz="2400" u="sng" dirty="0">
                <a:solidFill>
                  <a:schemeClr val="bg1"/>
                </a:solidFill>
                <a:latin typeface="Verdana Pro Black" panose="020B0A04030504040204" pitchFamily="34" charset="0"/>
              </a:rPr>
              <a:t>Attendance Technician</a:t>
            </a:r>
            <a:r>
              <a:rPr lang="en-US" sz="2400" dirty="0">
                <a:solidFill>
                  <a:schemeClr val="bg1"/>
                </a:solidFill>
                <a:latin typeface="Verdana Pro Black" panose="020B0A04030504040204" pitchFamily="34" charset="0"/>
              </a:rPr>
              <a:t>: </a:t>
            </a:r>
            <a:r>
              <a:rPr lang="en-US" sz="2400" b="1" dirty="0">
                <a:solidFill>
                  <a:schemeClr val="bg1"/>
                </a:solidFill>
                <a:latin typeface="Verdana Pro Black" panose="020B0A04030504040204" pitchFamily="34" charset="0"/>
              </a:rPr>
              <a:t>Ms. Hernandez</a:t>
            </a:r>
          </a:p>
          <a:p>
            <a:r>
              <a:rPr lang="en-US" sz="2400" dirty="0">
                <a:solidFill>
                  <a:schemeClr val="bg1"/>
                </a:solidFill>
                <a:latin typeface="Verdana Pro Black" panose="020B0A04030504040204" pitchFamily="34" charset="0"/>
              </a:rPr>
              <a:t>Attendance Hotline:  </a:t>
            </a:r>
            <a:r>
              <a:rPr lang="en-US" sz="2400" b="1" dirty="0">
                <a:solidFill>
                  <a:schemeClr val="bg1"/>
                </a:solidFill>
                <a:latin typeface="Verdana Pro Black" panose="020B0A04030504040204" pitchFamily="34" charset="0"/>
              </a:rPr>
              <a:t>714/565-5488</a:t>
            </a:r>
          </a:p>
          <a:p>
            <a:r>
              <a:rPr lang="en-US" sz="2400" dirty="0">
                <a:solidFill>
                  <a:schemeClr val="bg1"/>
                </a:solidFill>
                <a:latin typeface="Verdana Pro Black" panose="020B0A04030504040204" pitchFamily="34" charset="0"/>
                <a:hlinkClick r:id="rId2"/>
              </a:rPr>
              <a:t>SAVA Webpage</a:t>
            </a:r>
            <a:endParaRPr lang="en-US" sz="2400" dirty="0">
              <a:solidFill>
                <a:schemeClr val="bg1"/>
              </a:solidFill>
              <a:latin typeface="Verdana Pro Black" panose="020B0A04030504040204" pitchFamily="34" charset="0"/>
            </a:endParaRPr>
          </a:p>
          <a:p>
            <a:r>
              <a:rPr lang="en-US" sz="2400" dirty="0">
                <a:solidFill>
                  <a:schemeClr val="bg1"/>
                </a:solidFill>
                <a:latin typeface="Verdana Pro Black" panose="020B0A04030504040204" pitchFamily="34" charset="0"/>
                <a:hlinkClick r:id="rId3"/>
              </a:rPr>
              <a:t>Absence Form</a:t>
            </a:r>
            <a:endParaRPr lang="en-US" sz="2400" dirty="0">
              <a:solidFill>
                <a:schemeClr val="bg1"/>
              </a:solidFill>
              <a:latin typeface="Verdana Pro Black" panose="020B0A04030504040204" pitchFamily="34" charset="0"/>
            </a:endParaRPr>
          </a:p>
          <a:p>
            <a:r>
              <a:rPr lang="en-US" sz="2400" dirty="0">
                <a:solidFill>
                  <a:schemeClr val="bg1"/>
                </a:solidFill>
                <a:latin typeface="Verdana Pro Black" panose="020B0A04030504040204" pitchFamily="34" charset="0"/>
              </a:rPr>
              <a:t>QR Code:</a:t>
            </a:r>
          </a:p>
          <a:p>
            <a:endParaRPr lang="en-US" sz="2000" dirty="0">
              <a:solidFill>
                <a:schemeClr val="bg1"/>
              </a:solidFill>
            </a:endParaRPr>
          </a:p>
        </p:txBody>
      </p:sp>
      <p:pic>
        <p:nvPicPr>
          <p:cNvPr id="7" name="Picture 6">
            <a:extLst>
              <a:ext uri="{FF2B5EF4-FFF2-40B4-BE49-F238E27FC236}">
                <a16:creationId xmlns:a16="http://schemas.microsoft.com/office/drawing/2014/main" id="{8212536A-03D3-E82D-57A7-F5E7574CA100}"/>
              </a:ext>
            </a:extLst>
          </p:cNvPr>
          <p:cNvPicPr>
            <a:picLocks noChangeAspect="1"/>
          </p:cNvPicPr>
          <p:nvPr/>
        </p:nvPicPr>
        <p:blipFill>
          <a:blip r:embed="rId4"/>
          <a:stretch>
            <a:fillRect/>
          </a:stretch>
        </p:blipFill>
        <p:spPr>
          <a:xfrm>
            <a:off x="2763461" y="4484423"/>
            <a:ext cx="1997076" cy="2017248"/>
          </a:xfrm>
          <a:prstGeom prst="rect">
            <a:avLst/>
          </a:prstGeom>
        </p:spPr>
      </p:pic>
      <p:pic>
        <p:nvPicPr>
          <p:cNvPr id="4099" name="Picture 3">
            <a:extLst>
              <a:ext uri="{FF2B5EF4-FFF2-40B4-BE49-F238E27FC236}">
                <a16:creationId xmlns:a16="http://schemas.microsoft.com/office/drawing/2014/main" id="{3516D189-97E3-181C-F911-C9F59E6E514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980891" y="2903851"/>
            <a:ext cx="1997076" cy="266276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3809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ose-up of a calculator keypad">
            <a:extLst>
              <a:ext uri="{FF2B5EF4-FFF2-40B4-BE49-F238E27FC236}">
                <a16:creationId xmlns:a16="http://schemas.microsoft.com/office/drawing/2014/main" id="{E7D96A70-6E3B-F51A-72D9-3E24B0E5226C}"/>
              </a:ext>
            </a:extLst>
          </p:cNvPr>
          <p:cNvPicPr>
            <a:picLocks noChangeAspect="1"/>
          </p:cNvPicPr>
          <p:nvPr/>
        </p:nvPicPr>
        <p:blipFill rotWithShape="1">
          <a:blip r:embed="rId2">
            <a:alphaModFix amt="40000"/>
          </a:blip>
          <a:srcRect b="15094"/>
          <a:stretch/>
        </p:blipFill>
        <p:spPr>
          <a:xfrm>
            <a:off x="20" y="10"/>
            <a:ext cx="12191979" cy="6857990"/>
          </a:xfrm>
          <a:prstGeom prst="rect">
            <a:avLst/>
          </a:prstGeom>
        </p:spPr>
      </p:pic>
      <p:sp>
        <p:nvSpPr>
          <p:cNvPr id="2" name="Title 1">
            <a:extLst>
              <a:ext uri="{FF2B5EF4-FFF2-40B4-BE49-F238E27FC236}">
                <a16:creationId xmlns:a16="http://schemas.microsoft.com/office/drawing/2014/main" id="{6B680FAE-7D92-3336-3AFE-42113B7D05F2}"/>
              </a:ext>
            </a:extLst>
          </p:cNvPr>
          <p:cNvSpPr>
            <a:spLocks noGrp="1"/>
          </p:cNvSpPr>
          <p:nvPr>
            <p:ph type="title"/>
          </p:nvPr>
        </p:nvSpPr>
        <p:spPr>
          <a:xfrm>
            <a:off x="841249" y="941832"/>
            <a:ext cx="10506456" cy="700725"/>
          </a:xfrm>
        </p:spPr>
        <p:txBody>
          <a:bodyPr anchor="b">
            <a:normAutofit/>
          </a:bodyPr>
          <a:lstStyle/>
          <a:p>
            <a:r>
              <a:rPr lang="en-US" sz="5000" b="1" dirty="0">
                <a:solidFill>
                  <a:schemeClr val="bg1"/>
                </a:solidFill>
                <a:latin typeface="Amasis MT Pro Medium" panose="02040604050005020304" pitchFamily="18" charset="0"/>
              </a:rPr>
              <a:t>Student Attendance &amp; Engagement</a:t>
            </a:r>
          </a:p>
        </p:txBody>
      </p:sp>
      <p:sp>
        <p:nvSpPr>
          <p:cNvPr id="11" name="Rectangle 1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A5AD9A2-8793-3293-7E86-8506BA21411F}"/>
              </a:ext>
            </a:extLst>
          </p:cNvPr>
          <p:cNvSpPr>
            <a:spLocks noGrp="1"/>
          </p:cNvSpPr>
          <p:nvPr>
            <p:ph idx="1"/>
          </p:nvPr>
        </p:nvSpPr>
        <p:spPr>
          <a:xfrm>
            <a:off x="935842" y="1642557"/>
            <a:ext cx="10506456" cy="4424855"/>
          </a:xfrm>
        </p:spPr>
        <p:txBody>
          <a:bodyPr>
            <a:noAutofit/>
          </a:bodyPr>
          <a:lstStyle/>
          <a:p>
            <a:pPr marL="0" indent="0">
              <a:buNone/>
            </a:pPr>
            <a:r>
              <a:rPr lang="en-US" sz="2400" dirty="0">
                <a:solidFill>
                  <a:schemeClr val="bg1"/>
                </a:solidFill>
                <a:latin typeface="Verdana Pro Cond Black" panose="020B0A06030504040204" pitchFamily="34" charset="0"/>
              </a:rPr>
              <a:t>Students must attend class daily and be on time.</a:t>
            </a:r>
          </a:p>
          <a:p>
            <a:pPr marL="0" indent="0">
              <a:buNone/>
            </a:pPr>
            <a:endParaRPr lang="en-US" sz="2400" dirty="0">
              <a:solidFill>
                <a:schemeClr val="bg1"/>
              </a:solidFill>
              <a:latin typeface="Verdana Pro Cond Black" panose="020B0A06030504040204" pitchFamily="34" charset="0"/>
            </a:endParaRPr>
          </a:p>
          <a:p>
            <a:pPr marL="0" indent="0">
              <a:buNone/>
            </a:pPr>
            <a:r>
              <a:rPr lang="en-US" sz="2400" dirty="0">
                <a:solidFill>
                  <a:schemeClr val="bg1"/>
                </a:solidFill>
                <a:latin typeface="Verdana Pro Cond Black" panose="020B0A06030504040204" pitchFamily="34" charset="0"/>
              </a:rPr>
              <a:t>Student cameras must be turned on during live instruction with the teacher.</a:t>
            </a:r>
          </a:p>
          <a:p>
            <a:pPr marL="0" indent="0">
              <a:buNone/>
            </a:pPr>
            <a:endParaRPr lang="en-US" sz="2400" dirty="0">
              <a:solidFill>
                <a:schemeClr val="bg1"/>
              </a:solidFill>
              <a:latin typeface="Verdana Pro Cond Black" panose="020B0A06030504040204" pitchFamily="34" charset="0"/>
            </a:endParaRPr>
          </a:p>
          <a:p>
            <a:pPr marL="0" indent="0">
              <a:buNone/>
            </a:pPr>
            <a:r>
              <a:rPr lang="en-US" sz="2400" dirty="0">
                <a:solidFill>
                  <a:schemeClr val="bg1"/>
                </a:solidFill>
                <a:latin typeface="Verdana Pro Cond Black" panose="020B0A06030504040204" pitchFamily="34" charset="0"/>
              </a:rPr>
              <a:t>Parents must report absences (partial and full-day) by calling the </a:t>
            </a:r>
            <a:r>
              <a:rPr lang="en-US" sz="2400" b="1" i="1" u="sng" dirty="0">
                <a:solidFill>
                  <a:schemeClr val="bg1"/>
                </a:solidFill>
                <a:latin typeface="Verdana Pro Cond Black" panose="020B0A06030504040204" pitchFamily="34" charset="0"/>
              </a:rPr>
              <a:t>Attendance Hotline at 714/565-5488</a:t>
            </a:r>
            <a:r>
              <a:rPr lang="en-US" sz="2400" b="1" i="1" dirty="0">
                <a:solidFill>
                  <a:schemeClr val="bg1"/>
                </a:solidFill>
                <a:latin typeface="Verdana Pro Cond Black" panose="020B0A06030504040204" pitchFamily="34" charset="0"/>
              </a:rPr>
              <a:t>.</a:t>
            </a:r>
          </a:p>
          <a:p>
            <a:pPr marL="0" indent="0">
              <a:buNone/>
            </a:pPr>
            <a:endParaRPr lang="en-US" sz="2400" dirty="0">
              <a:solidFill>
                <a:schemeClr val="bg1"/>
              </a:solidFill>
              <a:latin typeface="Verdana Pro Cond Black" panose="020B0A06030504040204" pitchFamily="34" charset="0"/>
            </a:endParaRPr>
          </a:p>
          <a:p>
            <a:pPr marL="0" indent="0">
              <a:buNone/>
            </a:pPr>
            <a:r>
              <a:rPr lang="en-US" sz="2400" b="1" i="1" u="sng" dirty="0">
                <a:solidFill>
                  <a:schemeClr val="bg1"/>
                </a:solidFill>
                <a:latin typeface="Amasis MT Pro Medium" panose="02040604050005020304" pitchFamily="18" charset="0"/>
              </a:rPr>
              <a:t>Attendance-related questions: </a:t>
            </a:r>
          </a:p>
          <a:p>
            <a:pPr marL="0" indent="0">
              <a:buNone/>
            </a:pPr>
            <a:r>
              <a:rPr lang="en-US" sz="2400" dirty="0">
                <a:solidFill>
                  <a:schemeClr val="bg1"/>
                </a:solidFill>
                <a:latin typeface="Verdana Pro Cond Black" panose="020B0A06030504040204" pitchFamily="34" charset="0"/>
              </a:rPr>
              <a:t>Ms. Hernandez, Attendance Technician</a:t>
            </a:r>
          </a:p>
        </p:txBody>
      </p:sp>
    </p:spTree>
    <p:extLst>
      <p:ext uri="{BB962C8B-B14F-4D97-AF65-F5344CB8AC3E}">
        <p14:creationId xmlns:p14="http://schemas.microsoft.com/office/powerpoint/2010/main" val="3717681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18">
            <a:extLst>
              <a:ext uri="{FF2B5EF4-FFF2-40B4-BE49-F238E27FC236}">
                <a16:creationId xmlns:a16="http://schemas.microsoft.com/office/drawing/2014/main" id="{375B19E4-0108-41C4-8DB1-11BAE0B49D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Title 1">
            <a:extLst>
              <a:ext uri="{FF2B5EF4-FFF2-40B4-BE49-F238E27FC236}">
                <a16:creationId xmlns:a16="http://schemas.microsoft.com/office/drawing/2014/main" id="{9357040C-4531-5BF4-F0CA-4FA785B8D512}"/>
              </a:ext>
            </a:extLst>
          </p:cNvPr>
          <p:cNvSpPr>
            <a:spLocks noGrp="1"/>
          </p:cNvSpPr>
          <p:nvPr>
            <p:ph type="title"/>
          </p:nvPr>
        </p:nvSpPr>
        <p:spPr>
          <a:xfrm>
            <a:off x="6438900" y="669925"/>
            <a:ext cx="4457702" cy="1325563"/>
          </a:xfrm>
        </p:spPr>
        <p:txBody>
          <a:bodyPr anchor="b">
            <a:normAutofit/>
          </a:bodyPr>
          <a:lstStyle/>
          <a:p>
            <a:r>
              <a:rPr lang="en-US" sz="3500" b="1">
                <a:solidFill>
                  <a:schemeClr val="bg1"/>
                </a:solidFill>
                <a:latin typeface="Amasis MT Pro Medium" panose="02040604050005020304" pitchFamily="18" charset="0"/>
              </a:rPr>
              <a:t>Student Instructional Materials &amp; Supplies</a:t>
            </a:r>
          </a:p>
        </p:txBody>
      </p:sp>
      <p:pic>
        <p:nvPicPr>
          <p:cNvPr id="6" name="Picture 5" descr="School supplies in a box">
            <a:extLst>
              <a:ext uri="{FF2B5EF4-FFF2-40B4-BE49-F238E27FC236}">
                <a16:creationId xmlns:a16="http://schemas.microsoft.com/office/drawing/2014/main" id="{DAE12798-291B-74BE-A336-B95EAB98456A}"/>
              </a:ext>
            </a:extLst>
          </p:cNvPr>
          <p:cNvPicPr>
            <a:picLocks noChangeAspect="1"/>
          </p:cNvPicPr>
          <p:nvPr/>
        </p:nvPicPr>
        <p:blipFill rotWithShape="1">
          <a:blip r:embed="rId2"/>
          <a:srcRect t="8170" b="7244"/>
          <a:stretch/>
        </p:blipFill>
        <p:spPr>
          <a:xfrm>
            <a:off x="0" y="3621898"/>
            <a:ext cx="5753102" cy="3236101"/>
          </a:xfrm>
          <a:prstGeom prst="rect">
            <a:avLst/>
          </a:prstGeom>
        </p:spPr>
      </p:pic>
      <p:cxnSp>
        <p:nvCxnSpPr>
          <p:cNvPr id="48" name="Straight Connector 20">
            <a:extLst>
              <a:ext uri="{FF2B5EF4-FFF2-40B4-BE49-F238E27FC236}">
                <a16:creationId xmlns:a16="http://schemas.microsoft.com/office/drawing/2014/main" id="{C727A21A-62F5-405C-B7A5-439FD39932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0340"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9" name="Straight Connector 22">
            <a:extLst>
              <a:ext uri="{FF2B5EF4-FFF2-40B4-BE49-F238E27FC236}">
                <a16:creationId xmlns:a16="http://schemas.microsoft.com/office/drawing/2014/main" id="{92E62CE6-1D21-4565-8E90-0F1D900BEF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2026340"/>
            <a:ext cx="1089660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E404ACC-740F-F14F-4537-D9D0C21550DE}"/>
              </a:ext>
            </a:extLst>
          </p:cNvPr>
          <p:cNvSpPr>
            <a:spLocks noGrp="1"/>
          </p:cNvSpPr>
          <p:nvPr>
            <p:ph idx="1"/>
          </p:nvPr>
        </p:nvSpPr>
        <p:spPr>
          <a:xfrm>
            <a:off x="6438899" y="2400303"/>
            <a:ext cx="5292755" cy="4158151"/>
          </a:xfrm>
        </p:spPr>
        <p:txBody>
          <a:bodyPr>
            <a:normAutofit/>
          </a:bodyPr>
          <a:lstStyle/>
          <a:p>
            <a:pPr marL="0" indent="0">
              <a:buNone/>
            </a:pPr>
            <a:r>
              <a:rPr lang="en-US" sz="2400" b="1" u="sng" dirty="0">
                <a:solidFill>
                  <a:schemeClr val="bg1"/>
                </a:solidFill>
                <a:latin typeface="Verdana Pro Black" panose="020B0A04030504040204" pitchFamily="34" charset="0"/>
              </a:rPr>
              <a:t>Textbooks</a:t>
            </a:r>
            <a:r>
              <a:rPr lang="en-US" sz="2400" b="1" dirty="0">
                <a:solidFill>
                  <a:schemeClr val="bg1"/>
                </a:solidFill>
                <a:latin typeface="Verdana Pro Black" panose="020B0A04030504040204" pitchFamily="34" charset="0"/>
              </a:rPr>
              <a:t>:</a:t>
            </a:r>
          </a:p>
          <a:p>
            <a:pPr marL="0" indent="0">
              <a:buNone/>
            </a:pPr>
            <a:r>
              <a:rPr lang="en-US" sz="2400" dirty="0">
                <a:solidFill>
                  <a:schemeClr val="bg1"/>
                </a:solidFill>
                <a:latin typeface="Verdana Pro Black" panose="020B0A04030504040204" pitchFamily="34" charset="0"/>
              </a:rPr>
              <a:t>Digital &amp; Paper Versions  (available at SAVA)</a:t>
            </a:r>
          </a:p>
          <a:p>
            <a:pPr marL="0" indent="0">
              <a:buNone/>
            </a:pPr>
            <a:endParaRPr lang="en-US" sz="2400" dirty="0">
              <a:solidFill>
                <a:schemeClr val="bg1"/>
              </a:solidFill>
              <a:latin typeface="Verdana Pro Black" panose="020B0A04030504040204" pitchFamily="34" charset="0"/>
            </a:endParaRPr>
          </a:p>
          <a:p>
            <a:pPr marL="0" indent="0">
              <a:buNone/>
            </a:pPr>
            <a:r>
              <a:rPr lang="en-US" sz="2400" b="1" u="sng" dirty="0">
                <a:solidFill>
                  <a:schemeClr val="bg1"/>
                </a:solidFill>
                <a:latin typeface="Verdana Pro Black" panose="020B0A04030504040204" pitchFamily="34" charset="0"/>
              </a:rPr>
              <a:t>Basic School Supplies</a:t>
            </a:r>
            <a:r>
              <a:rPr lang="en-US" sz="2400" b="1" dirty="0">
                <a:solidFill>
                  <a:schemeClr val="bg1"/>
                </a:solidFill>
                <a:latin typeface="Verdana Pro Black" panose="020B0A04030504040204" pitchFamily="34" charset="0"/>
              </a:rPr>
              <a:t>:</a:t>
            </a:r>
          </a:p>
          <a:p>
            <a:pPr marL="0" indent="0">
              <a:buNone/>
            </a:pPr>
            <a:r>
              <a:rPr lang="en-US" sz="2400" dirty="0">
                <a:solidFill>
                  <a:schemeClr val="bg1"/>
                </a:solidFill>
                <a:latin typeface="Verdana Pro Black" panose="020B0A04030504040204" pitchFamily="34" charset="0"/>
              </a:rPr>
              <a:t>Provided to all students</a:t>
            </a:r>
          </a:p>
          <a:p>
            <a:pPr marL="0" indent="0">
              <a:buNone/>
            </a:pPr>
            <a:r>
              <a:rPr lang="en-US" sz="2400" dirty="0">
                <a:solidFill>
                  <a:schemeClr val="bg1"/>
                </a:solidFill>
                <a:latin typeface="Verdana Pro Black" panose="020B0A04030504040204" pitchFamily="34" charset="0"/>
              </a:rPr>
              <a:t>Class-Required materials and supplies (Art, Music, CTE)</a:t>
            </a:r>
          </a:p>
        </p:txBody>
      </p:sp>
    </p:spTree>
    <p:extLst>
      <p:ext uri="{BB962C8B-B14F-4D97-AF65-F5344CB8AC3E}">
        <p14:creationId xmlns:p14="http://schemas.microsoft.com/office/powerpoint/2010/main" val="3867109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A061BA2E-A388-41C5-B73A-B0FEB6B102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a:extLst>
              <a:ext uri="{FF2B5EF4-FFF2-40B4-BE49-F238E27FC236}">
                <a16:creationId xmlns:a16="http://schemas.microsoft.com/office/drawing/2014/main" id="{AE4EA62F-20E1-5210-3F6D-807B8E6804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625"/>
          <a:stretch/>
        </p:blipFill>
        <p:spPr bwMode="auto">
          <a:xfrm>
            <a:off x="-1" y="10"/>
            <a:ext cx="6096001" cy="685799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id="{BF25B04B-C5D1-6520-4C20-CC183C8D7A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52" r="1" b="13454"/>
          <a:stretch/>
        </p:blipFill>
        <p:spPr bwMode="auto">
          <a:xfrm>
            <a:off x="6094476" y="10"/>
            <a:ext cx="6094477" cy="685799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1034">
            <a:extLst>
              <a:ext uri="{FF2B5EF4-FFF2-40B4-BE49-F238E27FC236}">
                <a16:creationId xmlns:a16="http://schemas.microsoft.com/office/drawing/2014/main" id="{76E192A2-3ED3-4081-8A86-A22B51141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152902" y="-1181101"/>
            <a:ext cx="3886200" cy="12192001"/>
          </a:xfrm>
          <a:prstGeom prst="rect">
            <a:avLst/>
          </a:prstGeom>
          <a:gradFill>
            <a:gsLst>
              <a:gs pos="41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741454AD-7125-D7F8-AAD3-F1AF7456BBC9}"/>
              </a:ext>
            </a:extLst>
          </p:cNvPr>
          <p:cNvSpPr txBox="1"/>
          <p:nvPr/>
        </p:nvSpPr>
        <p:spPr>
          <a:xfrm>
            <a:off x="404553" y="3091928"/>
            <a:ext cx="9079991" cy="23876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800" kern="1200" dirty="0">
                <a:solidFill>
                  <a:schemeClr val="bg1"/>
                </a:solidFill>
                <a:latin typeface="Verdana Pro Black" panose="020B0A04030504040204" pitchFamily="34" charset="0"/>
                <a:ea typeface="+mj-ea"/>
                <a:cs typeface="+mj-cs"/>
              </a:rPr>
              <a:t>Items Ready for Pick Up </a:t>
            </a:r>
          </a:p>
        </p:txBody>
      </p:sp>
      <p:sp>
        <p:nvSpPr>
          <p:cNvPr id="1037" name="Rectangle: Rounded Corners 1036">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575039"/>
            <a:ext cx="97840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Tree>
    <p:extLst>
      <p:ext uri="{BB962C8B-B14F-4D97-AF65-F5344CB8AC3E}">
        <p14:creationId xmlns:p14="http://schemas.microsoft.com/office/powerpoint/2010/main" val="1172292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45EEAD2-D35B-5A57-8328-6D26E3CC487F}"/>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b="1" kern="1200">
                <a:solidFill>
                  <a:schemeClr val="bg1"/>
                </a:solidFill>
                <a:latin typeface="+mj-lt"/>
                <a:ea typeface="+mj-ea"/>
                <a:cs typeface="+mj-cs"/>
              </a:rPr>
              <a:t>Student Engagement - PBIS</a:t>
            </a:r>
          </a:p>
        </p:txBody>
      </p:sp>
      <p:pic>
        <p:nvPicPr>
          <p:cNvPr id="7" name="Content Placeholder 6">
            <a:extLst>
              <a:ext uri="{FF2B5EF4-FFF2-40B4-BE49-F238E27FC236}">
                <a16:creationId xmlns:a16="http://schemas.microsoft.com/office/drawing/2014/main" id="{27461BDC-C946-F7F3-1EDF-7FC5969CC9F2}"/>
              </a:ext>
            </a:extLst>
          </p:cNvPr>
          <p:cNvPicPr>
            <a:picLocks noGrp="1" noChangeAspect="1"/>
          </p:cNvPicPr>
          <p:nvPr>
            <p:ph idx="1"/>
          </p:nvPr>
        </p:nvPicPr>
        <p:blipFill>
          <a:blip r:embed="rId2"/>
          <a:stretch>
            <a:fillRect/>
          </a:stretch>
        </p:blipFill>
        <p:spPr>
          <a:xfrm>
            <a:off x="2111029" y="1223282"/>
            <a:ext cx="8451868" cy="5535973"/>
          </a:xfrm>
          <a:prstGeom prst="rect">
            <a:avLst/>
          </a:prstGeom>
        </p:spPr>
      </p:pic>
    </p:spTree>
    <p:extLst>
      <p:ext uri="{BB962C8B-B14F-4D97-AF65-F5344CB8AC3E}">
        <p14:creationId xmlns:p14="http://schemas.microsoft.com/office/powerpoint/2010/main" val="3431827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orking space background">
            <a:extLst>
              <a:ext uri="{FF2B5EF4-FFF2-40B4-BE49-F238E27FC236}">
                <a16:creationId xmlns:a16="http://schemas.microsoft.com/office/drawing/2014/main" id="{D1717AE1-2B24-E510-36DC-E2B06A473A04}"/>
              </a:ext>
            </a:extLst>
          </p:cNvPr>
          <p:cNvPicPr>
            <a:picLocks noChangeAspect="1"/>
          </p:cNvPicPr>
          <p:nvPr/>
        </p:nvPicPr>
        <p:blipFill rotWithShape="1">
          <a:blip r:embed="rId2"/>
          <a:srcRect l="40683" r="-2" b="-2"/>
          <a:stretch/>
        </p:blipFill>
        <p:spPr>
          <a:xfrm>
            <a:off x="-3" y="-4"/>
            <a:ext cx="6094410" cy="6858000"/>
          </a:xfrm>
          <a:prstGeom prst="rect">
            <a:avLst/>
          </a:prstGeom>
        </p:spPr>
      </p:pic>
      <p:pic>
        <p:nvPicPr>
          <p:cNvPr id="7" name="Picture 6" descr="A logo with a black background&#10;&#10;Description automatically generated">
            <a:extLst>
              <a:ext uri="{FF2B5EF4-FFF2-40B4-BE49-F238E27FC236}">
                <a16:creationId xmlns:a16="http://schemas.microsoft.com/office/drawing/2014/main" id="{CD7A74BA-1A3F-D27C-3361-B5C97B023AB5}"/>
              </a:ext>
            </a:extLst>
          </p:cNvPr>
          <p:cNvPicPr>
            <a:picLocks noChangeAspect="1"/>
          </p:cNvPicPr>
          <p:nvPr/>
        </p:nvPicPr>
        <p:blipFill rotWithShape="1">
          <a:blip r:embed="rId3">
            <a:extLst>
              <a:ext uri="{28A0092B-C50C-407E-A947-70E740481C1C}">
                <a14:useLocalDpi xmlns:a14="http://schemas.microsoft.com/office/drawing/2010/main" val="0"/>
              </a:ext>
            </a:extLst>
          </a:blip>
          <a:srcRect t="3856" r="-1" b="17679"/>
          <a:stretch/>
        </p:blipFill>
        <p:spPr>
          <a:xfrm>
            <a:off x="6094410" y="1874241"/>
            <a:ext cx="6097589" cy="4983761"/>
          </a:xfrm>
          <a:prstGeom prst="rect">
            <a:avLst/>
          </a:prstGeom>
          <a:effectLst>
            <a:outerShdw blurRad="596900" dist="330200" dir="8820000" sx="87000" sy="87000" algn="ctr" rotWithShape="0">
              <a:srgbClr val="000000">
                <a:alpha val="29000"/>
              </a:srgbClr>
            </a:outerShdw>
          </a:effectLst>
        </p:spPr>
      </p:pic>
      <p:sp>
        <p:nvSpPr>
          <p:cNvPr id="2" name="Title 1">
            <a:extLst>
              <a:ext uri="{FF2B5EF4-FFF2-40B4-BE49-F238E27FC236}">
                <a16:creationId xmlns:a16="http://schemas.microsoft.com/office/drawing/2014/main" id="{87629BBF-FBB8-A2D0-D035-B31EF6B772D3}"/>
              </a:ext>
            </a:extLst>
          </p:cNvPr>
          <p:cNvSpPr>
            <a:spLocks noGrp="1"/>
          </p:cNvSpPr>
          <p:nvPr>
            <p:ph type="title"/>
          </p:nvPr>
        </p:nvSpPr>
        <p:spPr>
          <a:xfrm>
            <a:off x="6094408" y="1874239"/>
            <a:ext cx="6097590" cy="4983761"/>
          </a:xfrm>
          <a:solidFill>
            <a:srgbClr val="000000">
              <a:alpha val="26000"/>
            </a:srgbClr>
          </a:solidFill>
        </p:spPr>
        <p:txBody>
          <a:bodyPr vert="horz" lIns="91440" tIns="45720" rIns="91440" bIns="45720" rtlCol="0" anchor="ctr">
            <a:normAutofit/>
          </a:bodyPr>
          <a:lstStyle/>
          <a:p>
            <a:r>
              <a:rPr lang="en-US" sz="4800" dirty="0">
                <a:solidFill>
                  <a:srgbClr val="FFFFFF"/>
                </a:solidFill>
                <a:latin typeface="Verdana Pro Black" panose="020B0A04030504040204" pitchFamily="34" charset="0"/>
              </a:rPr>
              <a:t>School Technology Support</a:t>
            </a:r>
          </a:p>
        </p:txBody>
      </p:sp>
    </p:spTree>
    <p:extLst>
      <p:ext uri="{BB962C8B-B14F-4D97-AF65-F5344CB8AC3E}">
        <p14:creationId xmlns:p14="http://schemas.microsoft.com/office/powerpoint/2010/main" val="303405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unlit desk">
            <a:extLst>
              <a:ext uri="{FF2B5EF4-FFF2-40B4-BE49-F238E27FC236}">
                <a16:creationId xmlns:a16="http://schemas.microsoft.com/office/drawing/2014/main" id="{55486D07-8512-6D55-0501-96181561620D}"/>
              </a:ext>
            </a:extLst>
          </p:cNvPr>
          <p:cNvPicPr>
            <a:picLocks noChangeAspect="1"/>
          </p:cNvPicPr>
          <p:nvPr/>
        </p:nvPicPr>
        <p:blipFill rotWithShape="1">
          <a:blip r:embed="rId2"/>
          <a:srcRect l="16245" r="24489" b="-1"/>
          <a:stretch/>
        </p:blipFill>
        <p:spPr>
          <a:xfrm>
            <a:off x="6103027" y="10"/>
            <a:ext cx="6088971" cy="6857990"/>
          </a:xfrm>
          <a:prstGeom prst="rect">
            <a:avLst/>
          </a:prstGeom>
        </p:spPr>
      </p:pic>
      <p:sp useBgFill="1">
        <p:nvSpPr>
          <p:cNvPr id="11" name="Rectangle 10">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6F70C9-E0A2-1D96-47C5-4A177AC45B83}"/>
              </a:ext>
            </a:extLst>
          </p:cNvPr>
          <p:cNvSpPr>
            <a:spLocks noGrp="1"/>
          </p:cNvSpPr>
          <p:nvPr>
            <p:ph type="title"/>
          </p:nvPr>
        </p:nvSpPr>
        <p:spPr>
          <a:xfrm>
            <a:off x="761801" y="328512"/>
            <a:ext cx="4778387" cy="1628970"/>
          </a:xfrm>
        </p:spPr>
        <p:txBody>
          <a:bodyPr anchor="ctr">
            <a:normAutofit/>
          </a:bodyPr>
          <a:lstStyle/>
          <a:p>
            <a:r>
              <a:rPr lang="en-US" sz="4000" b="1">
                <a:latin typeface="Verdana Pro Black" panose="020B0A04030504040204" pitchFamily="34" charset="0"/>
              </a:rPr>
              <a:t>Technology Issues </a:t>
            </a:r>
          </a:p>
        </p:txBody>
      </p:sp>
      <p:sp>
        <p:nvSpPr>
          <p:cNvPr id="3" name="Content Placeholder 2">
            <a:extLst>
              <a:ext uri="{FF2B5EF4-FFF2-40B4-BE49-F238E27FC236}">
                <a16:creationId xmlns:a16="http://schemas.microsoft.com/office/drawing/2014/main" id="{94DDA01B-C84E-E2C4-F006-4B51C92DFDB8}"/>
              </a:ext>
            </a:extLst>
          </p:cNvPr>
          <p:cNvSpPr>
            <a:spLocks noGrp="1"/>
          </p:cNvSpPr>
          <p:nvPr>
            <p:ph idx="1"/>
          </p:nvPr>
        </p:nvSpPr>
        <p:spPr>
          <a:xfrm>
            <a:off x="147146" y="1839310"/>
            <a:ext cx="6390288" cy="5018689"/>
          </a:xfrm>
        </p:spPr>
        <p:txBody>
          <a:bodyPr anchor="ctr">
            <a:normAutofit/>
          </a:bodyPr>
          <a:lstStyle/>
          <a:p>
            <a:pPr marL="0" indent="0">
              <a:spcBef>
                <a:spcPts val="0"/>
              </a:spcBef>
              <a:buNone/>
            </a:pPr>
            <a:r>
              <a:rPr lang="en-US" sz="2000" u="sng" dirty="0">
                <a:latin typeface="Verdana Pro Black" panose="020B0A04030504040204" pitchFamily="34" charset="0"/>
              </a:rPr>
              <a:t>Computer Technician</a:t>
            </a:r>
            <a:r>
              <a:rPr lang="en-US" sz="2000" dirty="0">
                <a:latin typeface="Verdana Pro Black" panose="020B0A04030504040204" pitchFamily="34" charset="0"/>
              </a:rPr>
              <a:t>: </a:t>
            </a:r>
            <a:r>
              <a:rPr lang="en-US" sz="2000" b="1" dirty="0">
                <a:latin typeface="Verdana Pro Black" panose="020B0A04030504040204" pitchFamily="34" charset="0"/>
              </a:rPr>
              <a:t>Mr. Thomas</a:t>
            </a:r>
          </a:p>
          <a:p>
            <a:pPr>
              <a:spcBef>
                <a:spcPts val="0"/>
              </a:spcBef>
            </a:pPr>
            <a:endParaRPr lang="en-US" sz="2000" b="1" dirty="0">
              <a:latin typeface="Verdana Pro Black" panose="020B0A04030504040204" pitchFamily="34" charset="0"/>
            </a:endParaRPr>
          </a:p>
          <a:p>
            <a:pPr marL="0" indent="0">
              <a:spcBef>
                <a:spcPts val="0"/>
              </a:spcBef>
              <a:buNone/>
            </a:pPr>
            <a:r>
              <a:rPr lang="en-US" sz="2000" b="1" u="sng" dirty="0">
                <a:latin typeface="Verdana Pro Black" panose="020B0A04030504040204" pitchFamily="34" charset="0"/>
              </a:rPr>
              <a:t>Pro Book (laptop) Issues</a:t>
            </a:r>
            <a:r>
              <a:rPr lang="en-US" sz="2000" b="1" dirty="0">
                <a:latin typeface="Verdana Pro Black" panose="020B0A04030504040204" pitchFamily="34" charset="0"/>
              </a:rPr>
              <a:t>:</a:t>
            </a:r>
          </a:p>
          <a:p>
            <a:pPr marL="0" indent="0">
              <a:spcBef>
                <a:spcPts val="0"/>
              </a:spcBef>
              <a:buNone/>
            </a:pPr>
            <a:endParaRPr lang="en-US" sz="2000" b="1" dirty="0">
              <a:latin typeface="Verdana Pro Black" panose="020B0A04030504040204" pitchFamily="34" charset="0"/>
            </a:endParaRPr>
          </a:p>
          <a:p>
            <a:pPr marL="914400" lvl="1" indent="-457200">
              <a:spcBef>
                <a:spcPts val="0"/>
              </a:spcBef>
              <a:buFont typeface="+mj-lt"/>
              <a:buAutoNum type="arabicPeriod"/>
            </a:pPr>
            <a:r>
              <a:rPr lang="en-US" sz="2000" b="1" dirty="0">
                <a:latin typeface="Verdana Pro Black" panose="020B0A04030504040204" pitchFamily="34" charset="0"/>
                <a:hlinkClick r:id="rId3"/>
              </a:rPr>
              <a:t>Shutdown Pro Book</a:t>
            </a:r>
            <a:r>
              <a:rPr lang="en-US" sz="2000" b="1" dirty="0">
                <a:latin typeface="Verdana Pro Black" panose="020B0A04030504040204" pitchFamily="34" charset="0"/>
              </a:rPr>
              <a:t>  (video)</a:t>
            </a:r>
          </a:p>
          <a:p>
            <a:pPr marL="914400" lvl="1" indent="-457200">
              <a:spcBef>
                <a:spcPts val="0"/>
              </a:spcBef>
              <a:buFont typeface="+mj-lt"/>
              <a:buAutoNum type="arabicPeriod"/>
            </a:pPr>
            <a:r>
              <a:rPr lang="en-US" sz="2000" b="1" dirty="0">
                <a:latin typeface="Verdana Pro Black" panose="020B0A04030504040204" pitchFamily="34" charset="0"/>
              </a:rPr>
              <a:t>Call the SAVA Office: 714/565-5450</a:t>
            </a:r>
          </a:p>
          <a:p>
            <a:pPr marL="914400" lvl="1" indent="-457200">
              <a:spcBef>
                <a:spcPts val="0"/>
              </a:spcBef>
              <a:buFont typeface="+mj-lt"/>
              <a:buAutoNum type="arabicPeriod"/>
            </a:pPr>
            <a:r>
              <a:rPr lang="en-US" sz="2000" b="1" dirty="0">
                <a:latin typeface="Verdana Pro Black" panose="020B0A04030504040204" pitchFamily="34" charset="0"/>
              </a:rPr>
              <a:t>Bring the Pro Book and your child to SAVA to see Mr. Thomas</a:t>
            </a:r>
          </a:p>
          <a:p>
            <a:pPr marL="457200" lvl="1" indent="0">
              <a:spcBef>
                <a:spcPts val="0"/>
              </a:spcBef>
              <a:buNone/>
            </a:pPr>
            <a:endParaRPr lang="en-US" sz="2000" b="1" u="sng" dirty="0">
              <a:latin typeface="Verdana Pro Black" panose="020B0A04030504040204" pitchFamily="34" charset="0"/>
            </a:endParaRPr>
          </a:p>
          <a:p>
            <a:pPr marL="0" indent="0">
              <a:spcBef>
                <a:spcPts val="0"/>
              </a:spcBef>
              <a:buNone/>
            </a:pPr>
            <a:r>
              <a:rPr lang="en-US" sz="2000" b="1" u="sng" dirty="0">
                <a:latin typeface="Verdana Pro Black" panose="020B0A04030504040204" pitchFamily="34" charset="0"/>
              </a:rPr>
              <a:t>Need a hotspot?</a:t>
            </a:r>
          </a:p>
          <a:p>
            <a:pPr marL="457200" lvl="1" indent="0">
              <a:spcBef>
                <a:spcPts val="0"/>
              </a:spcBef>
              <a:buNone/>
            </a:pPr>
            <a:r>
              <a:rPr lang="en-US" sz="2000" b="1" dirty="0">
                <a:latin typeface="Verdana Pro Black" panose="020B0A04030504040204" pitchFamily="34" charset="0"/>
              </a:rPr>
              <a:t>Call the SAVA Office: 714/565-5450</a:t>
            </a:r>
          </a:p>
          <a:p>
            <a:pPr lvl="1"/>
            <a:endParaRPr lang="en-US" sz="1700" b="1" dirty="0"/>
          </a:p>
        </p:txBody>
      </p:sp>
    </p:spTree>
    <p:extLst>
      <p:ext uri="{BB962C8B-B14F-4D97-AF65-F5344CB8AC3E}">
        <p14:creationId xmlns:p14="http://schemas.microsoft.com/office/powerpoint/2010/main" val="1636337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0C328-7117-7DDF-F6D2-DD4616F663AA}"/>
              </a:ext>
            </a:extLst>
          </p:cNvPr>
          <p:cNvSpPr>
            <a:spLocks noGrp="1"/>
          </p:cNvSpPr>
          <p:nvPr>
            <p:ph type="title"/>
          </p:nvPr>
        </p:nvSpPr>
        <p:spPr>
          <a:xfrm>
            <a:off x="876692" y="331488"/>
            <a:ext cx="5479719" cy="540871"/>
          </a:xfrm>
        </p:spPr>
        <p:txBody>
          <a:bodyPr anchor="b">
            <a:normAutofit/>
          </a:bodyPr>
          <a:lstStyle/>
          <a:p>
            <a:r>
              <a:rPr lang="en-US" sz="3200" b="1" dirty="0">
                <a:latin typeface="Amasis MT Pro Black" panose="02040A04050005020304" pitchFamily="18" charset="0"/>
              </a:rPr>
              <a:t>Tonight’s Program</a:t>
            </a:r>
          </a:p>
        </p:txBody>
      </p:sp>
      <p:sp>
        <p:nvSpPr>
          <p:cNvPr id="3" name="Content Placeholder 2">
            <a:extLst>
              <a:ext uri="{FF2B5EF4-FFF2-40B4-BE49-F238E27FC236}">
                <a16:creationId xmlns:a16="http://schemas.microsoft.com/office/drawing/2014/main" id="{4F088288-7F33-BA4A-B0C1-895ECC484A02}"/>
              </a:ext>
            </a:extLst>
          </p:cNvPr>
          <p:cNvSpPr>
            <a:spLocks noGrp="1"/>
          </p:cNvSpPr>
          <p:nvPr>
            <p:ph idx="1"/>
          </p:nvPr>
        </p:nvSpPr>
        <p:spPr>
          <a:xfrm>
            <a:off x="876692" y="1045377"/>
            <a:ext cx="7205763" cy="5481135"/>
          </a:xfrm>
        </p:spPr>
        <p:txBody>
          <a:bodyPr anchor="t">
            <a:normAutofit/>
          </a:bodyPr>
          <a:lstStyle/>
          <a:p>
            <a:pPr marL="0" indent="0">
              <a:buNone/>
            </a:pPr>
            <a:endParaRPr lang="en-US" sz="1300" b="1" i="1" u="sng" dirty="0">
              <a:latin typeface="Amasis MT Pro Black" panose="02040A04050005020304" pitchFamily="18" charset="0"/>
            </a:endParaRPr>
          </a:p>
          <a:p>
            <a:pPr marL="0" indent="0">
              <a:buNone/>
            </a:pPr>
            <a:r>
              <a:rPr lang="en-US" sz="2400" b="1" i="1" u="sng" dirty="0">
                <a:latin typeface="Amasis MT Pro Black" panose="02040A04050005020304" pitchFamily="18" charset="0"/>
              </a:rPr>
              <a:t>5:30 – 5:50 PM</a:t>
            </a:r>
            <a:r>
              <a:rPr lang="en-US" sz="2400" b="1" i="1" dirty="0">
                <a:latin typeface="Amasis MT Pro Black" panose="02040A04050005020304" pitchFamily="18" charset="0"/>
              </a:rPr>
              <a:t> - General Parent Meeting</a:t>
            </a:r>
          </a:p>
          <a:p>
            <a:pPr lvl="1">
              <a:buFont typeface="Wingdings" panose="05000000000000000000" pitchFamily="2" charset="2"/>
              <a:buChar char="ü"/>
            </a:pPr>
            <a:r>
              <a:rPr lang="en-US" dirty="0">
                <a:latin typeface="Verdana Pro Cond Black" panose="020B0A06030504040204" pitchFamily="34" charset="0"/>
              </a:rPr>
              <a:t>Welcome</a:t>
            </a:r>
          </a:p>
          <a:p>
            <a:pPr marL="457200" lvl="1" indent="0">
              <a:buNone/>
            </a:pPr>
            <a:endParaRPr lang="en-US" dirty="0">
              <a:latin typeface="Verdana Pro Cond Black" panose="020B0A06030504040204" pitchFamily="34" charset="0"/>
            </a:endParaRPr>
          </a:p>
          <a:p>
            <a:pPr lvl="1">
              <a:buFont typeface="Wingdings" panose="05000000000000000000" pitchFamily="2" charset="2"/>
              <a:buChar char="ü"/>
            </a:pPr>
            <a:r>
              <a:rPr lang="en-US" dirty="0">
                <a:latin typeface="Verdana Pro Cond Black" panose="020B0A06030504040204" pitchFamily="34" charset="0"/>
              </a:rPr>
              <a:t>Introduction of Teachers and Staff</a:t>
            </a:r>
          </a:p>
          <a:p>
            <a:pPr marL="457200" lvl="1" indent="0">
              <a:buNone/>
            </a:pPr>
            <a:endParaRPr lang="en-US" dirty="0">
              <a:latin typeface="Verdana Pro Cond Black" panose="020B0A06030504040204" pitchFamily="34" charset="0"/>
            </a:endParaRPr>
          </a:p>
          <a:p>
            <a:pPr lvl="1">
              <a:buFont typeface="Wingdings" panose="05000000000000000000" pitchFamily="2" charset="2"/>
              <a:buChar char="ü"/>
            </a:pPr>
            <a:r>
              <a:rPr lang="en-US" dirty="0">
                <a:latin typeface="Verdana Pro Cond Black" panose="020B0A06030504040204" pitchFamily="34" charset="0"/>
              </a:rPr>
              <a:t>Review of Important Information and Updates</a:t>
            </a:r>
          </a:p>
          <a:p>
            <a:pPr marL="457200" lvl="1" indent="0">
              <a:buNone/>
            </a:pPr>
            <a:endParaRPr lang="en-US" dirty="0">
              <a:latin typeface="Verdana Pro Cond Black" panose="020B0A06030504040204" pitchFamily="34" charset="0"/>
            </a:endParaRPr>
          </a:p>
          <a:p>
            <a:pPr lvl="1">
              <a:buFont typeface="Wingdings" panose="05000000000000000000" pitchFamily="2" charset="2"/>
              <a:buChar char="ü"/>
            </a:pPr>
            <a:r>
              <a:rPr lang="en-US" dirty="0">
                <a:latin typeface="Verdana Pro Cond Black" panose="020B0A06030504040204" pitchFamily="34" charset="0"/>
              </a:rPr>
              <a:t>Parent Access to Teachers’ Course(s) Presentations (asynchronous) and Teacher/Class Links Directory</a:t>
            </a:r>
          </a:p>
          <a:p>
            <a:pPr marL="0" indent="0">
              <a:buNone/>
            </a:pPr>
            <a:endParaRPr lang="en-US" sz="2400" b="1" i="1" dirty="0"/>
          </a:p>
          <a:p>
            <a:pPr marL="0" indent="0">
              <a:buNone/>
            </a:pPr>
            <a:r>
              <a:rPr lang="en-US" sz="2400" b="1" i="1" u="sng" dirty="0">
                <a:latin typeface="Amasis MT Pro Black" panose="02040A04050005020304" pitchFamily="18" charset="0"/>
              </a:rPr>
              <a:t>5:55 – 6:30 PM</a:t>
            </a:r>
            <a:r>
              <a:rPr lang="en-US" sz="2400" b="1" i="1" dirty="0">
                <a:latin typeface="Amasis MT Pro Black" panose="02040A04050005020304" pitchFamily="18" charset="0"/>
              </a:rPr>
              <a:t>  - Teacher Office Hours </a:t>
            </a:r>
            <a:endParaRPr lang="en-US" sz="2400" dirty="0">
              <a:latin typeface="Amasis MT Pro Black" panose="02040A04050005020304" pitchFamily="18" charset="0"/>
            </a:endParaRPr>
          </a:p>
          <a:p>
            <a:pPr marL="0" indent="0">
              <a:buNone/>
            </a:pPr>
            <a:endParaRPr lang="en-US" sz="2400" dirty="0"/>
          </a:p>
          <a:p>
            <a:pPr marL="0" indent="0">
              <a:buNone/>
            </a:pPr>
            <a:endParaRPr lang="en-US" sz="2400" dirty="0"/>
          </a:p>
          <a:p>
            <a:pPr marL="0" indent="0">
              <a:buNone/>
            </a:pPr>
            <a:endParaRPr lang="en-US" sz="1300" dirty="0"/>
          </a:p>
          <a:p>
            <a:pPr marL="0" indent="0">
              <a:buNone/>
            </a:pPr>
            <a:endParaRPr lang="en-US" sz="1300" dirty="0"/>
          </a:p>
        </p:txBody>
      </p:sp>
      <p:pic>
        <p:nvPicPr>
          <p:cNvPr id="12" name="Picture 11" descr="Abstract blurred public library with bookshelves">
            <a:extLst>
              <a:ext uri="{FF2B5EF4-FFF2-40B4-BE49-F238E27FC236}">
                <a16:creationId xmlns:a16="http://schemas.microsoft.com/office/drawing/2014/main" id="{FE21660F-509E-842A-C6FE-F17F39215F31}"/>
              </a:ext>
            </a:extLst>
          </p:cNvPr>
          <p:cNvPicPr>
            <a:picLocks noChangeAspect="1"/>
          </p:cNvPicPr>
          <p:nvPr/>
        </p:nvPicPr>
        <p:blipFill rotWithShape="1">
          <a:blip r:embed="rId2"/>
          <a:srcRect l="14881" r="37220" b="-1"/>
          <a:stretch/>
        </p:blipFill>
        <p:spPr>
          <a:xfrm>
            <a:off x="7270812" y="10"/>
            <a:ext cx="4921187" cy="6857990"/>
          </a:xfrm>
          <a:prstGeom prst="rect">
            <a:avLst/>
          </a:prstGeom>
        </p:spPr>
      </p:pic>
      <p:grpSp>
        <p:nvGrpSpPr>
          <p:cNvPr id="16" name="Group 15">
            <a:extLst>
              <a:ext uri="{FF2B5EF4-FFF2-40B4-BE49-F238E27FC236}">
                <a16:creationId xmlns:a16="http://schemas.microsoft.com/office/drawing/2014/main" id="{8CE57D37-C2D0-066B-1AE3-6F4244344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17" name="Rectangle 16">
              <a:extLst>
                <a:ext uri="{FF2B5EF4-FFF2-40B4-BE49-F238E27FC236}">
                  <a16:creationId xmlns:a16="http://schemas.microsoft.com/office/drawing/2014/main" id="{A24DCA44-89CF-872A-903F-96C50780E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B0CC4F5-AC85-FFFA-7EB5-33C4FCE90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72552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79D95E2F-004F-6130-04C2-62D33B670915}"/>
              </a:ext>
            </a:extLst>
          </p:cNvPr>
          <p:cNvPicPr>
            <a:picLocks noChangeAspect="1"/>
          </p:cNvPicPr>
          <p:nvPr/>
        </p:nvPicPr>
        <p:blipFill>
          <a:blip r:embed="rId2"/>
          <a:stretch>
            <a:fillRect/>
          </a:stretch>
        </p:blipFill>
        <p:spPr>
          <a:xfrm>
            <a:off x="2511713" y="3997092"/>
            <a:ext cx="3634674" cy="1432559"/>
          </a:xfrm>
          <a:prstGeom prst="rect">
            <a:avLst/>
          </a:prstGeom>
        </p:spPr>
      </p:pic>
      <p:grpSp>
        <p:nvGrpSpPr>
          <p:cNvPr id="12" name="Group 11">
            <a:extLst>
              <a:ext uri="{FF2B5EF4-FFF2-40B4-BE49-F238E27FC236}">
                <a16:creationId xmlns:a16="http://schemas.microsoft.com/office/drawing/2014/main" id="{134CC3FF-7AA4-46F4-8B24-2F9383D86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5511" y="805742"/>
            <a:ext cx="3647770" cy="3193211"/>
            <a:chOff x="1674895" y="1345036"/>
            <a:chExt cx="5428610" cy="4210939"/>
          </a:xfrm>
        </p:grpSpPr>
        <p:sp>
          <p:nvSpPr>
            <p:cNvPr id="13" name="Rectangle 12">
              <a:extLst>
                <a:ext uri="{FF2B5EF4-FFF2-40B4-BE49-F238E27FC236}">
                  <a16:creationId xmlns:a16="http://schemas.microsoft.com/office/drawing/2014/main" id="{275E42E8-8B96-4FF0-9DCC-7E2084C0FD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8FEA8A4-ED0E-429C-884B-1599153B8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CAEBFCD5-5356-4326-8D39-8235A46CD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5" y="685805"/>
            <a:ext cx="3624947" cy="3193211"/>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8FEA7C-0F36-9503-1156-76E1113F10CF}"/>
              </a:ext>
            </a:extLst>
          </p:cNvPr>
          <p:cNvSpPr>
            <a:spLocks noGrp="1"/>
          </p:cNvSpPr>
          <p:nvPr>
            <p:ph type="title"/>
          </p:nvPr>
        </p:nvSpPr>
        <p:spPr>
          <a:xfrm>
            <a:off x="740584" y="859808"/>
            <a:ext cx="3543197" cy="2878986"/>
          </a:xfrm>
        </p:spPr>
        <p:txBody>
          <a:bodyPr>
            <a:normAutofit/>
          </a:bodyPr>
          <a:lstStyle/>
          <a:p>
            <a:pPr algn="ctr"/>
            <a:r>
              <a:rPr lang="en-US">
                <a:solidFill>
                  <a:schemeClr val="bg1"/>
                </a:solidFill>
              </a:rPr>
              <a:t>AVID Schoolwide Focus</a:t>
            </a:r>
          </a:p>
        </p:txBody>
      </p:sp>
      <p:grpSp>
        <p:nvGrpSpPr>
          <p:cNvPr id="18" name="Graphic 4">
            <a:extLst>
              <a:ext uri="{FF2B5EF4-FFF2-40B4-BE49-F238E27FC236}">
                <a16:creationId xmlns:a16="http://schemas.microsoft.com/office/drawing/2014/main" id="{5F2AA49C-5AC0-41C7-BFAF-74B8D8293C8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9048" y="2335801"/>
            <a:ext cx="849365" cy="849366"/>
            <a:chOff x="5829300" y="3162300"/>
            <a:chExt cx="532256" cy="532257"/>
          </a:xfrm>
          <a:solidFill>
            <a:srgbClr val="FFFFFF"/>
          </a:solidFill>
        </p:grpSpPr>
        <p:sp>
          <p:nvSpPr>
            <p:cNvPr id="19" name="Freeform: Shape 18">
              <a:extLst>
                <a:ext uri="{FF2B5EF4-FFF2-40B4-BE49-F238E27FC236}">
                  <a16:creationId xmlns:a16="http://schemas.microsoft.com/office/drawing/2014/main" id="{88A750A0-64B5-41B2-B525-A914EB40B3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F8216C77-85C1-4BDC-87A8-7E75933205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471AED48-754E-41AC-9ECC-DB25976447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48005417-D297-404F-82A5-8C4393E85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17F942D6-2D0C-4894-81F0-6F81714BA4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4FAD802E-9670-4B80-876B-3FF64D29A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838AF437-0BFB-40E4-ADA0-5749919AAC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F8BC9C3D-CBBE-4D29-9DAC-98B3CAF397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A7016629-22ED-494E-9205-594895DA9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BFF3CC1E-0ED4-4599-9B4E-F057769B96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065A4B3A-F9A7-4FA6-A7F3-EA08E0BA15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83B6A14-A56D-4B95-8395-89CF53A09B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49F0868B-B193-43B6-BB1E-1FF72993EA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grpSp>
        <p:nvGrpSpPr>
          <p:cNvPr id="33" name="Graphic 4">
            <a:extLst>
              <a:ext uri="{FF2B5EF4-FFF2-40B4-BE49-F238E27FC236}">
                <a16:creationId xmlns:a16="http://schemas.microsoft.com/office/drawing/2014/main" id="{BB32367D-C4F2-49D5-A586-298C7CA821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9048" y="2335801"/>
            <a:ext cx="849365" cy="849366"/>
            <a:chOff x="5829300" y="3162300"/>
            <a:chExt cx="532256" cy="532257"/>
          </a:xfrm>
          <a:solidFill>
            <a:schemeClr val="bg1"/>
          </a:solidFill>
        </p:grpSpPr>
        <p:sp>
          <p:nvSpPr>
            <p:cNvPr id="34" name="Freeform: Shape 33">
              <a:extLst>
                <a:ext uri="{FF2B5EF4-FFF2-40B4-BE49-F238E27FC236}">
                  <a16:creationId xmlns:a16="http://schemas.microsoft.com/office/drawing/2014/main" id="{E1FF7EE7-ACA2-4BFF-BA75-7FAE93FBB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8647462E-B5E8-4F02-A1E4-BD0380A224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412CE109-6153-414A-B2D6-C4F9C6FA2E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DAF530F5-D68D-4BC8-8984-F1A8B5DEB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2EB69747-F9DD-4B80-B488-D5565D0BC6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73AFB787-B8A4-4269-9DA9-FF4A66030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6E682D93-25A6-4D91-9A81-3F247BBEE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9D5F48B5-53B4-4DA8-B929-6AFF506589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8CA195A3-2A74-4D13-A1B8-24765E26B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B98F1918-C39D-4713-AB21-685A944355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33592273-DEE6-42E1-B824-11D5443323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12D6F82B-B619-4D8B-85AE-0E57103BA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6246C574-90D4-412B-9444-203F7C83CD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8486652B-168B-6E74-7522-93177A9371B9}"/>
              </a:ext>
            </a:extLst>
          </p:cNvPr>
          <p:cNvSpPr>
            <a:spLocks noGrp="1"/>
          </p:cNvSpPr>
          <p:nvPr>
            <p:ph idx="1"/>
          </p:nvPr>
        </p:nvSpPr>
        <p:spPr>
          <a:xfrm>
            <a:off x="6477270" y="685805"/>
            <a:ext cx="4974771" cy="5534019"/>
          </a:xfrm>
        </p:spPr>
        <p:txBody>
          <a:bodyPr>
            <a:normAutofit/>
          </a:bodyPr>
          <a:lstStyle/>
          <a:p>
            <a:pPr marL="0" indent="0">
              <a:buNone/>
            </a:pPr>
            <a:r>
              <a:rPr lang="en-US" sz="2000" b="1" dirty="0">
                <a:solidFill>
                  <a:schemeClr val="bg1"/>
                </a:solidFill>
              </a:rPr>
              <a:t>What is AVID (Advancement Via Individual Determination)?</a:t>
            </a:r>
          </a:p>
          <a:p>
            <a:r>
              <a:rPr lang="en-US" sz="2000" dirty="0">
                <a:solidFill>
                  <a:schemeClr val="bg1"/>
                </a:solidFill>
                <a:latin typeface="Open Sans" panose="020B0606030504020204" pitchFamily="34" charset="0"/>
              </a:rPr>
              <a:t>AVID</a:t>
            </a:r>
            <a:r>
              <a:rPr lang="en-US" sz="2000" b="0" i="0" dirty="0">
                <a:solidFill>
                  <a:schemeClr val="bg1"/>
                </a:solidFill>
                <a:effectLst/>
                <a:latin typeface="Open Sans" panose="020B0606030504020204" pitchFamily="34" charset="0"/>
              </a:rPr>
              <a:t> </a:t>
            </a:r>
            <a:r>
              <a:rPr lang="en-US" sz="2000" dirty="0">
                <a:solidFill>
                  <a:schemeClr val="bg1"/>
                </a:solidFill>
                <a:latin typeface="Open Sans" panose="020B0606030504020204" pitchFamily="34" charset="0"/>
              </a:rPr>
              <a:t>is a college system that </a:t>
            </a:r>
            <a:r>
              <a:rPr lang="en-US" sz="2000" b="0" i="0" dirty="0">
                <a:solidFill>
                  <a:schemeClr val="bg1"/>
                </a:solidFill>
                <a:effectLst/>
                <a:latin typeface="Open Sans" panose="020B0606030504020204" pitchFamily="34" charset="0"/>
              </a:rPr>
              <a:t>offers teaching techniques and classroom activities that educators can easily incorporate into their classrooms. </a:t>
            </a:r>
          </a:p>
          <a:p>
            <a:pPr marL="0" indent="0">
              <a:buNone/>
            </a:pPr>
            <a:endParaRPr lang="en-US" sz="2000" b="0" i="0" dirty="0">
              <a:solidFill>
                <a:schemeClr val="bg1"/>
              </a:solidFill>
              <a:effectLst/>
              <a:latin typeface="Open Sans" panose="020B0606030504020204" pitchFamily="34" charset="0"/>
            </a:endParaRPr>
          </a:p>
          <a:p>
            <a:r>
              <a:rPr lang="en-US" sz="2000" b="0" i="0" dirty="0">
                <a:solidFill>
                  <a:schemeClr val="bg1"/>
                </a:solidFill>
                <a:effectLst/>
                <a:latin typeface="Open Sans" panose="020B0606030504020204" pitchFamily="34" charset="0"/>
              </a:rPr>
              <a:t>All students need to learn how to learn. Note-taking, studying, and organizing assignments are all skills that must be taught and practiced to perfect but are not explicitly taught in schools. With guided, scaffolded support from AVID, educators can teach students how to master these and other academic behaviors that will help them succeed in school and life.</a:t>
            </a:r>
            <a:endParaRPr lang="en-US" sz="2000" dirty="0">
              <a:solidFill>
                <a:schemeClr val="bg1"/>
              </a:solidFill>
            </a:endParaRPr>
          </a:p>
          <a:p>
            <a:endParaRPr lang="en-US" sz="2000" dirty="0">
              <a:solidFill>
                <a:schemeClr val="bg1"/>
              </a:solidFill>
            </a:endParaRPr>
          </a:p>
        </p:txBody>
      </p:sp>
    </p:spTree>
    <p:extLst>
      <p:ext uri="{BB962C8B-B14F-4D97-AF65-F5344CB8AC3E}">
        <p14:creationId xmlns:p14="http://schemas.microsoft.com/office/powerpoint/2010/main" val="78732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8" name="Rectangle 2057">
            <a:extLst>
              <a:ext uri="{FF2B5EF4-FFF2-40B4-BE49-F238E27FC236}">
                <a16:creationId xmlns:a16="http://schemas.microsoft.com/office/drawing/2014/main" id="{963038BC-9FCB-466B-8EE5-7B0DC8F25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0" name="Rectangle 2059">
            <a:extLst>
              <a:ext uri="{FF2B5EF4-FFF2-40B4-BE49-F238E27FC236}">
                <a16:creationId xmlns:a16="http://schemas.microsoft.com/office/drawing/2014/main" id="{058F4797-C77D-4821-B8FF-057D7524C6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2" name="Rectangle 2061">
            <a:extLst>
              <a:ext uri="{FF2B5EF4-FFF2-40B4-BE49-F238E27FC236}">
                <a16:creationId xmlns:a16="http://schemas.microsoft.com/office/drawing/2014/main" id="{290CB3DB-B42E-47BF-A595-527CB329A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5229" y="685800"/>
            <a:ext cx="10800971"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671D14-F117-95A6-F438-EF306ED1BFE9}"/>
              </a:ext>
            </a:extLst>
          </p:cNvPr>
          <p:cNvSpPr>
            <a:spLocks noGrp="1"/>
          </p:cNvSpPr>
          <p:nvPr>
            <p:ph type="title"/>
          </p:nvPr>
        </p:nvSpPr>
        <p:spPr>
          <a:xfrm>
            <a:off x="1449572" y="1036674"/>
            <a:ext cx="9292856" cy="1371600"/>
          </a:xfrm>
        </p:spPr>
        <p:txBody>
          <a:bodyPr>
            <a:normAutofit/>
          </a:bodyPr>
          <a:lstStyle/>
          <a:p>
            <a:pPr algn="ctr"/>
            <a:r>
              <a:rPr lang="en-US" sz="3200">
                <a:solidFill>
                  <a:schemeClr val="tx1">
                    <a:alpha val="60000"/>
                  </a:schemeClr>
                </a:solidFill>
              </a:rPr>
              <a:t>AVID Schoolwide Focus </a:t>
            </a:r>
            <a:br>
              <a:rPr lang="en-US" sz="3200">
                <a:solidFill>
                  <a:schemeClr val="tx1">
                    <a:alpha val="60000"/>
                  </a:schemeClr>
                </a:solidFill>
              </a:rPr>
            </a:br>
            <a:r>
              <a:rPr lang="en-US" sz="3200">
                <a:solidFill>
                  <a:schemeClr val="tx1">
                    <a:alpha val="60000"/>
                  </a:schemeClr>
                </a:solidFill>
              </a:rPr>
              <a:t> WICOR Strategies</a:t>
            </a:r>
          </a:p>
        </p:txBody>
      </p:sp>
      <p:sp>
        <p:nvSpPr>
          <p:cNvPr id="3" name="Content Placeholder 2">
            <a:extLst>
              <a:ext uri="{FF2B5EF4-FFF2-40B4-BE49-F238E27FC236}">
                <a16:creationId xmlns:a16="http://schemas.microsoft.com/office/drawing/2014/main" id="{F9055E8E-DD0C-F9A4-4B63-6543B86EC20C}"/>
              </a:ext>
            </a:extLst>
          </p:cNvPr>
          <p:cNvSpPr>
            <a:spLocks noGrp="1"/>
          </p:cNvSpPr>
          <p:nvPr>
            <p:ph idx="1"/>
          </p:nvPr>
        </p:nvSpPr>
        <p:spPr>
          <a:xfrm>
            <a:off x="967563" y="2408275"/>
            <a:ext cx="7859835" cy="3271142"/>
          </a:xfrm>
        </p:spPr>
        <p:txBody>
          <a:bodyPr/>
          <a:lstStyle/>
          <a:p>
            <a:pPr marL="121158" indent="-121158" defTabSz="484632">
              <a:spcBef>
                <a:spcPts val="530"/>
              </a:spcBef>
            </a:pPr>
            <a:r>
              <a:rPr lang="en-US" b="1" kern="1200" dirty="0">
                <a:solidFill>
                  <a:srgbClr val="FF0000"/>
                </a:solidFill>
                <a:latin typeface="Verdana Pro Black" panose="020B0A04030504040204" pitchFamily="34" charset="0"/>
              </a:rPr>
              <a:t>W</a:t>
            </a:r>
            <a:r>
              <a:rPr lang="en-US" kern="1200" dirty="0">
                <a:solidFill>
                  <a:schemeClr val="tx1"/>
                </a:solidFill>
                <a:latin typeface="Verdana Pro Black" panose="020B0A04030504040204" pitchFamily="34" charset="0"/>
              </a:rPr>
              <a:t>riting</a:t>
            </a:r>
          </a:p>
          <a:p>
            <a:pPr marL="121158" indent="-121158" defTabSz="484632">
              <a:spcBef>
                <a:spcPts val="530"/>
              </a:spcBef>
            </a:pPr>
            <a:r>
              <a:rPr lang="en-US" b="1" kern="1200" dirty="0">
                <a:solidFill>
                  <a:srgbClr val="FF0000"/>
                </a:solidFill>
                <a:latin typeface="Verdana Pro Black" panose="020B0A04030504040204" pitchFamily="34" charset="0"/>
              </a:rPr>
              <a:t>I</a:t>
            </a:r>
            <a:r>
              <a:rPr lang="en-US" kern="1200" dirty="0">
                <a:solidFill>
                  <a:schemeClr val="tx1"/>
                </a:solidFill>
                <a:latin typeface="Verdana Pro Black" panose="020B0A04030504040204" pitchFamily="34" charset="0"/>
              </a:rPr>
              <a:t>nquiry</a:t>
            </a:r>
          </a:p>
          <a:p>
            <a:pPr marL="121158" indent="-121158" defTabSz="484632">
              <a:spcBef>
                <a:spcPts val="530"/>
              </a:spcBef>
            </a:pPr>
            <a:r>
              <a:rPr lang="en-US" b="1" kern="1200" dirty="0">
                <a:solidFill>
                  <a:srgbClr val="FF0000"/>
                </a:solidFill>
                <a:latin typeface="Verdana Pro Black" panose="020B0A04030504040204" pitchFamily="34" charset="0"/>
              </a:rPr>
              <a:t>C</a:t>
            </a:r>
            <a:r>
              <a:rPr lang="en-US" kern="1200" dirty="0">
                <a:solidFill>
                  <a:schemeClr val="tx1"/>
                </a:solidFill>
                <a:latin typeface="Verdana Pro Black" panose="020B0A04030504040204" pitchFamily="34" charset="0"/>
              </a:rPr>
              <a:t>ollaboration</a:t>
            </a:r>
          </a:p>
          <a:p>
            <a:pPr marL="121158" indent="-121158" defTabSz="484632">
              <a:spcBef>
                <a:spcPts val="530"/>
              </a:spcBef>
            </a:pPr>
            <a:r>
              <a:rPr lang="en-US" b="1" kern="1200" dirty="0">
                <a:solidFill>
                  <a:srgbClr val="FF0000"/>
                </a:solidFill>
                <a:latin typeface="Verdana Pro Black" panose="020B0A04030504040204" pitchFamily="34" charset="0"/>
              </a:rPr>
              <a:t>O</a:t>
            </a:r>
            <a:r>
              <a:rPr lang="en-US" kern="1200" dirty="0">
                <a:solidFill>
                  <a:schemeClr val="tx1"/>
                </a:solidFill>
                <a:latin typeface="Verdana Pro Black" panose="020B0A04030504040204" pitchFamily="34" charset="0"/>
              </a:rPr>
              <a:t>rganization</a:t>
            </a:r>
          </a:p>
          <a:p>
            <a:pPr marL="121158" indent="-121158" defTabSz="484632">
              <a:spcBef>
                <a:spcPts val="530"/>
              </a:spcBef>
            </a:pPr>
            <a:r>
              <a:rPr lang="en-US" b="1" kern="1200" dirty="0">
                <a:solidFill>
                  <a:srgbClr val="FF0000"/>
                </a:solidFill>
                <a:latin typeface="Verdana Pro Black" panose="020B0A04030504040204" pitchFamily="34" charset="0"/>
              </a:rPr>
              <a:t>R</a:t>
            </a:r>
            <a:r>
              <a:rPr lang="en-US" kern="1200" dirty="0">
                <a:solidFill>
                  <a:schemeClr val="tx1"/>
                </a:solidFill>
                <a:latin typeface="Verdana Pro Black" panose="020B0A04030504040204" pitchFamily="34" charset="0"/>
              </a:rPr>
              <a:t>eading </a:t>
            </a:r>
          </a:p>
          <a:p>
            <a:endParaRPr lang="en-US" dirty="0"/>
          </a:p>
        </p:txBody>
      </p:sp>
      <p:pic>
        <p:nvPicPr>
          <p:cNvPr id="2050" name="Picture 2">
            <a:extLst>
              <a:ext uri="{FF2B5EF4-FFF2-40B4-BE49-F238E27FC236}">
                <a16:creationId xmlns:a16="http://schemas.microsoft.com/office/drawing/2014/main" id="{E9826E63-2AD5-A507-EE5E-548667ECEC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9968" y="4460070"/>
            <a:ext cx="1636891" cy="12276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2" name="Picture 4">
            <a:extLst>
              <a:ext uri="{FF2B5EF4-FFF2-40B4-BE49-F238E27FC236}">
                <a16:creationId xmlns:a16="http://schemas.microsoft.com/office/drawing/2014/main" id="{BBAF5E9A-5C6D-A5EF-199C-FEC5513CED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16578">
            <a:off x="10431178" y="4909737"/>
            <a:ext cx="654756" cy="8730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DA8865FB-6E2E-E7AB-F257-89A4AA24100E}"/>
              </a:ext>
            </a:extLst>
          </p:cNvPr>
          <p:cNvSpPr txBox="1"/>
          <p:nvPr/>
        </p:nvSpPr>
        <p:spPr>
          <a:xfrm>
            <a:off x="8419968" y="3594663"/>
            <a:ext cx="2433512" cy="418576"/>
          </a:xfrm>
          <a:prstGeom prst="rect">
            <a:avLst/>
          </a:prstGeom>
          <a:noFill/>
        </p:spPr>
        <p:txBody>
          <a:bodyPr wrap="square" rtlCol="0">
            <a:spAutoFit/>
          </a:bodyPr>
          <a:lstStyle/>
          <a:p>
            <a:pPr algn="ctr" defTabSz="484632">
              <a:spcAft>
                <a:spcPts val="600"/>
              </a:spcAft>
            </a:pPr>
            <a:r>
              <a:rPr lang="en-US" sz="2120" kern="1200" dirty="0">
                <a:solidFill>
                  <a:srgbClr val="FF0000"/>
                </a:solidFill>
                <a:latin typeface="Verdana Pro Black" panose="020B0A04030504040204" pitchFamily="34" charset="0"/>
              </a:rPr>
              <a:t>O</a:t>
            </a:r>
            <a:r>
              <a:rPr lang="en-US" sz="2120" kern="1200" dirty="0">
                <a:solidFill>
                  <a:schemeClr val="tx1"/>
                </a:solidFill>
                <a:latin typeface="Verdana Pro Black" panose="020B0A04030504040204" pitchFamily="34" charset="0"/>
              </a:rPr>
              <a:t>rganization</a:t>
            </a:r>
            <a:endParaRPr lang="en-US" sz="4000" dirty="0">
              <a:latin typeface="Verdana Pro Black" panose="020B0A04030504040204" pitchFamily="34" charset="0"/>
            </a:endParaRPr>
          </a:p>
        </p:txBody>
      </p:sp>
      <p:pic>
        <p:nvPicPr>
          <p:cNvPr id="7" name="Picture 6">
            <a:extLst>
              <a:ext uri="{FF2B5EF4-FFF2-40B4-BE49-F238E27FC236}">
                <a16:creationId xmlns:a16="http://schemas.microsoft.com/office/drawing/2014/main" id="{13853C89-DA5C-053D-665A-D303337D4E96}"/>
              </a:ext>
            </a:extLst>
          </p:cNvPr>
          <p:cNvPicPr>
            <a:picLocks noChangeAspect="1"/>
          </p:cNvPicPr>
          <p:nvPr/>
        </p:nvPicPr>
        <p:blipFill>
          <a:blip r:embed="rId4"/>
          <a:stretch>
            <a:fillRect/>
          </a:stretch>
        </p:blipFill>
        <p:spPr>
          <a:xfrm>
            <a:off x="4919320" y="2517086"/>
            <a:ext cx="2353360" cy="775074"/>
          </a:xfrm>
          <a:prstGeom prst="rect">
            <a:avLst/>
          </a:prstGeom>
        </p:spPr>
      </p:pic>
    </p:spTree>
    <p:extLst>
      <p:ext uri="{BB962C8B-B14F-4D97-AF65-F5344CB8AC3E}">
        <p14:creationId xmlns:p14="http://schemas.microsoft.com/office/powerpoint/2010/main" val="3008677541"/>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Rectangle 18">
            <a:extLst>
              <a:ext uri="{FF2B5EF4-FFF2-40B4-BE49-F238E27FC236}">
                <a16:creationId xmlns:a16="http://schemas.microsoft.com/office/drawing/2014/main" id="{C2534022-99ED-40C4-9A67-7F7CEEA0F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20">
            <a:extLst>
              <a:ext uri="{FF2B5EF4-FFF2-40B4-BE49-F238E27FC236}">
                <a16:creationId xmlns:a16="http://schemas.microsoft.com/office/drawing/2014/main" id="{70D7F2F1-2D18-44AE-A708-8C50E9A9F3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18E25D38-00BB-47BC-A420-9C7609F7B1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51" name="Oval 23">
              <a:extLst>
                <a:ext uri="{FF2B5EF4-FFF2-40B4-BE49-F238E27FC236}">
                  <a16:creationId xmlns:a16="http://schemas.microsoft.com/office/drawing/2014/main" id="{1F4F2E45-761E-4637-BB7A-B97F6223F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24">
              <a:extLst>
                <a:ext uri="{FF2B5EF4-FFF2-40B4-BE49-F238E27FC236}">
                  <a16:creationId xmlns:a16="http://schemas.microsoft.com/office/drawing/2014/main" id="{F0011804-9F29-4046-8AC0-0069BC460E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25">
              <a:extLst>
                <a:ext uri="{FF2B5EF4-FFF2-40B4-BE49-F238E27FC236}">
                  <a16:creationId xmlns:a16="http://schemas.microsoft.com/office/drawing/2014/main" id="{56898B58-499F-4B46-9166-56759E83FD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26">
              <a:extLst>
                <a:ext uri="{FF2B5EF4-FFF2-40B4-BE49-F238E27FC236}">
                  <a16:creationId xmlns:a16="http://schemas.microsoft.com/office/drawing/2014/main" id="{89D301A7-D3C3-4C56-ACF8-54DF7EABA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27">
              <a:extLst>
                <a:ext uri="{FF2B5EF4-FFF2-40B4-BE49-F238E27FC236}">
                  <a16:creationId xmlns:a16="http://schemas.microsoft.com/office/drawing/2014/main" id="{3E1CB21C-65A2-4696-B2DC-A88D00DE73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5E6F0A01-1412-4A3A-8E6F-CA9BC71D3F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Rectangle 30">
            <a:extLst>
              <a:ext uri="{FF2B5EF4-FFF2-40B4-BE49-F238E27FC236}">
                <a16:creationId xmlns:a16="http://schemas.microsoft.com/office/drawing/2014/main" id="{FFF9E8A8-DE9B-4337-9693-599645BF8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32">
            <a:extLst>
              <a:ext uri="{FF2B5EF4-FFF2-40B4-BE49-F238E27FC236}">
                <a16:creationId xmlns:a16="http://schemas.microsoft.com/office/drawing/2014/main" id="{0F27769F-5C33-4ED4-876A-BC7D7216F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200000">
            <a:off x="7037257" y="2562815"/>
            <a:ext cx="3065910" cy="3065910"/>
          </a:xfrm>
          <a:prstGeom prst="ellipse">
            <a:avLst/>
          </a:prstGeom>
          <a:gradFill>
            <a:gsLst>
              <a:gs pos="0">
                <a:schemeClr val="tx2">
                  <a:lumMod val="75000"/>
                  <a:alpha val="10000"/>
                </a:schemeClr>
              </a:gs>
              <a:gs pos="100000">
                <a:schemeClr val="tx2">
                  <a:lumMod val="75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234325A-D069-4628-A133-80E7A3DB9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783F42BA-1034-408D-B086-093233DB2E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58" name="Straight Connector 37">
              <a:extLst>
                <a:ext uri="{FF2B5EF4-FFF2-40B4-BE49-F238E27FC236}">
                  <a16:creationId xmlns:a16="http://schemas.microsoft.com/office/drawing/2014/main" id="{52BFC992-91E4-4749-B5D0-C8F68A9898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9" name="Straight Connector 38">
              <a:extLst>
                <a:ext uri="{FF2B5EF4-FFF2-40B4-BE49-F238E27FC236}">
                  <a16:creationId xmlns:a16="http://schemas.microsoft.com/office/drawing/2014/main" id="{ADB05220-5956-4A4D-880E-7EBBD3BA3C4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69DC6F1-BAF3-4CEB-A764-2F081E75D5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0" name="Straight Connector 40">
              <a:extLst>
                <a:ext uri="{FF2B5EF4-FFF2-40B4-BE49-F238E27FC236}">
                  <a16:creationId xmlns:a16="http://schemas.microsoft.com/office/drawing/2014/main" id="{08D06A66-1F58-4BA6-B98F-E6C14C428CF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974D611A-9EFC-4031-B648-1961EDB3E5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44" name="Straight Connector 43">
              <a:extLst>
                <a:ext uri="{FF2B5EF4-FFF2-40B4-BE49-F238E27FC236}">
                  <a16:creationId xmlns:a16="http://schemas.microsoft.com/office/drawing/2014/main" id="{C9AC708A-F3BF-4039-B7A7-DB9FD97755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327B70B-65A8-495F-B974-1652DC0492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F05EF9C-4F7D-4684-BD0C-00D6C9B01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420C76-CB08-403B-B9E6-5CD954532E4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4" name="Title 3">
            <a:extLst>
              <a:ext uri="{FF2B5EF4-FFF2-40B4-BE49-F238E27FC236}">
                <a16:creationId xmlns:a16="http://schemas.microsoft.com/office/drawing/2014/main" id="{53BE0272-6A96-EB65-8E22-4F0D0363E59C}"/>
              </a:ext>
            </a:extLst>
          </p:cNvPr>
          <p:cNvSpPr>
            <a:spLocks noGrp="1"/>
          </p:cNvSpPr>
          <p:nvPr>
            <p:ph type="ctrTitle"/>
          </p:nvPr>
        </p:nvSpPr>
        <p:spPr>
          <a:xfrm>
            <a:off x="629640" y="630936"/>
            <a:ext cx="4767065" cy="5531185"/>
          </a:xfrm>
          <a:noFill/>
        </p:spPr>
        <p:txBody>
          <a:bodyPr anchor="ctr">
            <a:normAutofit/>
          </a:bodyPr>
          <a:lstStyle/>
          <a:p>
            <a:pPr algn="l"/>
            <a:r>
              <a:rPr lang="en-US" sz="4800">
                <a:solidFill>
                  <a:schemeClr val="bg1"/>
                </a:solidFill>
                <a:latin typeface="Amasis MT Pro Black" panose="02040A04050005020304" pitchFamily="18" charset="0"/>
              </a:rPr>
              <a:t>Parent Engagement Opportunities</a:t>
            </a:r>
            <a:endParaRPr lang="en-US" sz="4800">
              <a:solidFill>
                <a:schemeClr val="bg1"/>
              </a:solidFill>
            </a:endParaRPr>
          </a:p>
        </p:txBody>
      </p:sp>
      <p:sp>
        <p:nvSpPr>
          <p:cNvPr id="49" name="Rectangle 48">
            <a:extLst>
              <a:ext uri="{FF2B5EF4-FFF2-40B4-BE49-F238E27FC236}">
                <a16:creationId xmlns:a16="http://schemas.microsoft.com/office/drawing/2014/main" id="{E613441A-02A0-4917-AC98-296A4AD910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801066" y="497785"/>
            <a:ext cx="5678424" cy="5674840"/>
          </a:xfrm>
          <a:prstGeom prst="rect">
            <a:avLst/>
          </a:prstGeom>
          <a:gradFill flip="none" rotWithShape="1">
            <a:gsLst>
              <a:gs pos="0">
                <a:schemeClr val="tx1">
                  <a:alpha val="20000"/>
                </a:schemeClr>
              </a:gs>
              <a:gs pos="100000">
                <a:schemeClr val="tx1">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427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A976E23-29EC-4E20-9EF6-B7CC4A821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F5FCEC6-E657-46F1-925F-13ED19212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E5BA8FCE-96F8-40B3-804C-10C27C02F4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4" name="Oval 13">
              <a:extLst>
                <a:ext uri="{FF2B5EF4-FFF2-40B4-BE49-F238E27FC236}">
                  <a16:creationId xmlns:a16="http://schemas.microsoft.com/office/drawing/2014/main" id="{F0593719-0C87-4B1E-B35D-0F97D29692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6F72299-2A02-44FA-A443-EFB406CF15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B09EF30-0043-45B4-B715-398AB3B37D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0227CAF-D3D1-454C-A6E3-466111AB0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90B68C07-78C0-4A8D-8839-959B33F076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C367BC4-E8BC-458E-B0F6-2033296CFD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73FDFA52-7805-CD95-17B0-AE1A0F0CC7A1}"/>
              </a:ext>
            </a:extLst>
          </p:cNvPr>
          <p:cNvSpPr>
            <a:spLocks noGrp="1"/>
          </p:cNvSpPr>
          <p:nvPr>
            <p:ph type="title"/>
          </p:nvPr>
        </p:nvSpPr>
        <p:spPr>
          <a:xfrm>
            <a:off x="630936" y="630936"/>
            <a:ext cx="5563079" cy="2632080"/>
          </a:xfrm>
          <a:noFill/>
        </p:spPr>
        <p:txBody>
          <a:bodyPr anchor="t">
            <a:normAutofit/>
          </a:bodyPr>
          <a:lstStyle/>
          <a:p>
            <a:r>
              <a:rPr lang="en-US" sz="4800">
                <a:solidFill>
                  <a:schemeClr val="bg1"/>
                </a:solidFill>
              </a:rPr>
              <a:t>Home/School Communication </a:t>
            </a:r>
          </a:p>
        </p:txBody>
      </p:sp>
      <p:sp>
        <p:nvSpPr>
          <p:cNvPr id="21" name="Rectangle 20">
            <a:extLst>
              <a:ext uri="{FF2B5EF4-FFF2-40B4-BE49-F238E27FC236}">
                <a16:creationId xmlns:a16="http://schemas.microsoft.com/office/drawing/2014/main" id="{FF0BDB76-BCEC-498E-BA26-C763CD9FA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DD8DF5DF-A251-4BC2-8965-4EDDD01FC5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24" name="Straight Connector 23">
              <a:extLst>
                <a:ext uri="{FF2B5EF4-FFF2-40B4-BE49-F238E27FC236}">
                  <a16:creationId xmlns:a16="http://schemas.microsoft.com/office/drawing/2014/main" id="{8930D52D-708D-43A1-B073-469EFDB020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82491CB-6849-43BB-926B-D979A3DB09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1251642-9512-4A11-9670-BD1C3A9981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D277633-FF55-420D-87BC-0CB11FD6D06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9" name="Rectangle 28">
            <a:extLst>
              <a:ext uri="{FF2B5EF4-FFF2-40B4-BE49-F238E27FC236}">
                <a16:creationId xmlns:a16="http://schemas.microsoft.com/office/drawing/2014/main" id="{1452CEF2-C9EC-4C15-99E4-C781AB08A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600459E6-26A3-4EAC-A34C-D0792D88CC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2" name="Straight Connector 31">
              <a:extLst>
                <a:ext uri="{FF2B5EF4-FFF2-40B4-BE49-F238E27FC236}">
                  <a16:creationId xmlns:a16="http://schemas.microsoft.com/office/drawing/2014/main" id="{1264D5E9-C8D4-444A-8B1B-C11FB47CBA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DD99233-66AB-4E60-AF8A-A3259E6A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4E8492A-EE2A-4BE3-A4B2-2BCE77DA40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222A220-AA24-4E60-83D6-D32FEB34D8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 name="Content Placeholder 2">
            <a:extLst>
              <a:ext uri="{FF2B5EF4-FFF2-40B4-BE49-F238E27FC236}">
                <a16:creationId xmlns:a16="http://schemas.microsoft.com/office/drawing/2014/main" id="{51F33C44-D3DF-CE53-6BCF-67E6DF358878}"/>
              </a:ext>
            </a:extLst>
          </p:cNvPr>
          <p:cNvSpPr>
            <a:spLocks noGrp="1"/>
          </p:cNvSpPr>
          <p:nvPr>
            <p:ph idx="1"/>
          </p:nvPr>
        </p:nvSpPr>
        <p:spPr>
          <a:xfrm>
            <a:off x="675867" y="2458905"/>
            <a:ext cx="7953125" cy="2828892"/>
          </a:xfrm>
          <a:noFill/>
        </p:spPr>
        <p:txBody>
          <a:bodyPr anchor="t">
            <a:normAutofit/>
          </a:bodyPr>
          <a:lstStyle/>
          <a:p>
            <a:pPr marL="342900" indent="-342900">
              <a:buFont typeface="Wingdings" panose="05000000000000000000" pitchFamily="2" charset="2"/>
              <a:buChar char="q"/>
            </a:pPr>
            <a:r>
              <a:rPr lang="en-US" dirty="0">
                <a:solidFill>
                  <a:schemeClr val="bg1"/>
                </a:solidFill>
              </a:rPr>
              <a:t>SAVA Website: </a:t>
            </a:r>
            <a:r>
              <a:rPr lang="en-US" dirty="0">
                <a:solidFill>
                  <a:schemeClr val="bg1"/>
                </a:solidFill>
                <a:hlinkClick r:id="rId2"/>
              </a:rPr>
              <a:t>https://www.sausd.us/Domain/9901</a:t>
            </a:r>
            <a:endParaRPr lang="en-US" dirty="0">
              <a:solidFill>
                <a:schemeClr val="bg1"/>
              </a:solidFill>
            </a:endParaRPr>
          </a:p>
          <a:p>
            <a:pPr marL="342900" indent="-342900">
              <a:buFont typeface="Wingdings" panose="05000000000000000000" pitchFamily="2" charset="2"/>
              <a:buChar char="q"/>
            </a:pPr>
            <a:r>
              <a:rPr lang="en-US" dirty="0">
                <a:solidFill>
                  <a:schemeClr val="bg1"/>
                </a:solidFill>
              </a:rPr>
              <a:t>Visit the teacher’s Webpage</a:t>
            </a:r>
          </a:p>
          <a:p>
            <a:pPr marL="342900" indent="-342900">
              <a:buFont typeface="Wingdings" panose="05000000000000000000" pitchFamily="2" charset="2"/>
              <a:buChar char="q"/>
            </a:pPr>
            <a:r>
              <a:rPr lang="en-US" dirty="0">
                <a:solidFill>
                  <a:schemeClr val="bg1"/>
                </a:solidFill>
              </a:rPr>
              <a:t>Call the teacher’s phone number and leave a message. </a:t>
            </a:r>
          </a:p>
          <a:p>
            <a:pPr marL="342900" indent="-342900">
              <a:buFont typeface="Wingdings" panose="05000000000000000000" pitchFamily="2" charset="2"/>
              <a:buChar char="q"/>
            </a:pPr>
            <a:r>
              <a:rPr lang="en-US" dirty="0">
                <a:solidFill>
                  <a:schemeClr val="bg1"/>
                </a:solidFill>
              </a:rPr>
              <a:t>Access the teacher’s Canvas course</a:t>
            </a:r>
          </a:p>
          <a:p>
            <a:pPr marL="342900" indent="-342900">
              <a:buFont typeface="Wingdings" panose="05000000000000000000" pitchFamily="2" charset="2"/>
              <a:buChar char="q"/>
            </a:pPr>
            <a:r>
              <a:rPr lang="en-US" dirty="0">
                <a:solidFill>
                  <a:schemeClr val="bg1"/>
                </a:solidFill>
              </a:rPr>
              <a:t>Message the teacher on Parent Square </a:t>
            </a:r>
          </a:p>
          <a:p>
            <a:pPr marL="342900" indent="-342900">
              <a:buFont typeface="Wingdings" panose="05000000000000000000" pitchFamily="2" charset="2"/>
              <a:buChar char="q"/>
            </a:pPr>
            <a:r>
              <a:rPr lang="en-US" dirty="0">
                <a:solidFill>
                  <a:schemeClr val="bg1"/>
                </a:solidFill>
                <a:hlinkClick r:id="rId3"/>
              </a:rPr>
              <a:t>Aeries Parent Portal</a:t>
            </a:r>
            <a:endParaRPr lang="en-US" dirty="0">
              <a:solidFill>
                <a:schemeClr val="bg1"/>
              </a:solidFill>
            </a:endParaRPr>
          </a:p>
          <a:p>
            <a:pPr marL="342900" indent="-342900">
              <a:buFont typeface="Wingdings" panose="05000000000000000000" pitchFamily="2" charset="2"/>
              <a:buChar char="q"/>
            </a:pPr>
            <a:r>
              <a:rPr lang="en-US" dirty="0">
                <a:solidFill>
                  <a:schemeClr val="bg1"/>
                </a:solidFill>
              </a:rPr>
              <a:t>Follow Us on Social Media</a:t>
            </a:r>
          </a:p>
          <a:p>
            <a:endParaRPr lang="en-US" dirty="0">
              <a:solidFill>
                <a:schemeClr val="bg1"/>
              </a:solidFill>
            </a:endParaRPr>
          </a:p>
          <a:p>
            <a:pPr marL="342900" indent="-342900">
              <a:buFont typeface="Wingdings" panose="05000000000000000000" pitchFamily="2" charset="2"/>
              <a:buChar char="q"/>
            </a:pPr>
            <a:endParaRPr lang="en-US" dirty="0">
              <a:solidFill>
                <a:schemeClr val="bg1"/>
              </a:solidFill>
            </a:endParaRPr>
          </a:p>
          <a:p>
            <a:pPr marL="342900" indent="-342900">
              <a:buFont typeface="Wingdings" panose="05000000000000000000" pitchFamily="2" charset="2"/>
              <a:buChar char="q"/>
            </a:pPr>
            <a:endParaRPr lang="en-US" dirty="0">
              <a:solidFill>
                <a:schemeClr val="bg1"/>
              </a:solidFill>
            </a:endParaRPr>
          </a:p>
          <a:p>
            <a:pPr marL="342900" indent="-342900">
              <a:buFont typeface="Wingdings" panose="05000000000000000000" pitchFamily="2" charset="2"/>
              <a:buChar char="q"/>
            </a:pPr>
            <a:endParaRPr lang="en-US" dirty="0">
              <a:solidFill>
                <a:schemeClr val="bg1"/>
              </a:solidFill>
            </a:endParaRPr>
          </a:p>
          <a:p>
            <a:pPr marL="342900" indent="-342900">
              <a:buFont typeface="Wingdings" panose="05000000000000000000" pitchFamily="2" charset="2"/>
              <a:buChar char="q"/>
            </a:pPr>
            <a:endParaRPr lang="en-US" sz="1800" dirty="0">
              <a:solidFill>
                <a:schemeClr val="bg1"/>
              </a:solidFill>
            </a:endParaRPr>
          </a:p>
        </p:txBody>
      </p:sp>
      <p:pic>
        <p:nvPicPr>
          <p:cNvPr id="4" name="Google Shape;662;p50">
            <a:extLst>
              <a:ext uri="{FF2B5EF4-FFF2-40B4-BE49-F238E27FC236}">
                <a16:creationId xmlns:a16="http://schemas.microsoft.com/office/drawing/2014/main" id="{38247319-B94E-8F94-8893-7EC7C4E4EC82}"/>
              </a:ext>
            </a:extLst>
          </p:cNvPr>
          <p:cNvPicPr preferRelativeResize="0"/>
          <p:nvPr/>
        </p:nvPicPr>
        <p:blipFill rotWithShape="1">
          <a:blip r:embed="rId4"/>
          <a:srcRect l="1" r="-1838" b="4507"/>
          <a:stretch/>
        </p:blipFill>
        <p:spPr>
          <a:xfrm>
            <a:off x="8331723" y="76893"/>
            <a:ext cx="3149027" cy="2336447"/>
          </a:xfrm>
          <a:prstGeom prst="rect">
            <a:avLst/>
          </a:prstGeom>
          <a:solidFill>
            <a:srgbClr val="ECECEC"/>
          </a:solidFill>
        </p:spPr>
      </p:pic>
      <p:grpSp>
        <p:nvGrpSpPr>
          <p:cNvPr id="37" name="Group 36">
            <a:extLst>
              <a:ext uri="{FF2B5EF4-FFF2-40B4-BE49-F238E27FC236}">
                <a16:creationId xmlns:a16="http://schemas.microsoft.com/office/drawing/2014/main" id="{94F13521-5DF8-4DF5-A0B9-A718234B3A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7120609" y="797789"/>
            <a:ext cx="304800" cy="429768"/>
            <a:chOff x="215328" y="-46937"/>
            <a:chExt cx="304800" cy="2773841"/>
          </a:xfrm>
        </p:grpSpPr>
        <p:cxnSp>
          <p:nvCxnSpPr>
            <p:cNvPr id="38" name="Straight Connector 37">
              <a:extLst>
                <a:ext uri="{FF2B5EF4-FFF2-40B4-BE49-F238E27FC236}">
                  <a16:creationId xmlns:a16="http://schemas.microsoft.com/office/drawing/2014/main" id="{046D4DF8-1672-4FA2-9826-FE37087C6A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B7A5B2F-EC14-4482-85C2-E1320F14DD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F6FC815-E502-44E9-B346-1E771A5E2E5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1DCBABB-A77B-43CF-94EF-B785F32C4F4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434517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209364E-0B77-9B1E-F71E-6B70FCFA7ABB}"/>
              </a:ext>
            </a:extLst>
          </p:cNvPr>
          <p:cNvSpPr>
            <a:spLocks noGrp="1"/>
          </p:cNvSpPr>
          <p:nvPr>
            <p:ph type="title"/>
          </p:nvPr>
        </p:nvSpPr>
        <p:spPr>
          <a:xfrm>
            <a:off x="1331088" y="565739"/>
            <a:ext cx="9745883" cy="1124949"/>
          </a:xfrm>
        </p:spPr>
        <p:txBody>
          <a:bodyPr>
            <a:normAutofit/>
          </a:bodyPr>
          <a:lstStyle/>
          <a:p>
            <a:r>
              <a:rPr lang="en-US" sz="3700">
                <a:solidFill>
                  <a:schemeClr val="bg1"/>
                </a:solidFill>
              </a:rPr>
              <a:t>Monthly Parent Meetings</a:t>
            </a:r>
            <a:br>
              <a:rPr lang="en-US" sz="3700">
                <a:solidFill>
                  <a:schemeClr val="bg1"/>
                </a:solidFill>
              </a:rPr>
            </a:br>
            <a:r>
              <a:rPr lang="en-US" sz="3700">
                <a:solidFill>
                  <a:schemeClr val="bg1"/>
                </a:solidFill>
                <a:hlinkClick r:id="rId2"/>
              </a:rPr>
              <a:t>https://sausd.zoom.us/j/7122072686</a:t>
            </a:r>
            <a:endParaRPr lang="en-US" sz="3700">
              <a:solidFill>
                <a:schemeClr val="bg1"/>
              </a:solidFill>
            </a:endParaRPr>
          </a:p>
        </p:txBody>
      </p:sp>
      <p:sp>
        <p:nvSpPr>
          <p:cNvPr id="11" name="Freeform: Shape 10">
            <a:extLst>
              <a:ext uri="{FF2B5EF4-FFF2-40B4-BE49-F238E27FC236}">
                <a16:creationId xmlns:a16="http://schemas.microsoft.com/office/drawing/2014/main" id="{AAD42DD4-86F6-4FD2-869F-32D35E310C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1037"/>
            <a:ext cx="1170294" cy="274629"/>
          </a:xfrm>
          <a:custGeom>
            <a:avLst/>
            <a:gdLst>
              <a:gd name="connsiteX0" fmla="*/ 453342 w 1170294"/>
              <a:gd name="connsiteY0" fmla="*/ 0 h 274629"/>
              <a:gd name="connsiteX1" fmla="*/ 689085 w 1170294"/>
              <a:gd name="connsiteY1" fmla="*/ 235744 h 274629"/>
              <a:gd name="connsiteX2" fmla="*/ 924829 w 1170294"/>
              <a:gd name="connsiteY2" fmla="*/ 0 h 274629"/>
              <a:gd name="connsiteX3" fmla="*/ 1170294 w 1170294"/>
              <a:gd name="connsiteY3" fmla="*/ 24546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577 h 274629"/>
              <a:gd name="connsiteX11" fmla="*/ 215168 w 1170294"/>
              <a:gd name="connsiteY11" fmla="*/ 23574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5744"/>
                </a:lnTo>
                <a:lnTo>
                  <a:pt x="924829" y="0"/>
                </a:lnTo>
                <a:lnTo>
                  <a:pt x="1170294" y="245465"/>
                </a:lnTo>
                <a:lnTo>
                  <a:pt x="1153282" y="264908"/>
                </a:lnTo>
                <a:lnTo>
                  <a:pt x="924829" y="38885"/>
                </a:lnTo>
                <a:lnTo>
                  <a:pt x="689085" y="274629"/>
                </a:lnTo>
                <a:lnTo>
                  <a:pt x="453342" y="38885"/>
                </a:lnTo>
                <a:lnTo>
                  <a:pt x="215168" y="274629"/>
                </a:lnTo>
                <a:lnTo>
                  <a:pt x="0" y="59462"/>
                </a:lnTo>
                <a:lnTo>
                  <a:pt x="0" y="20577"/>
                </a:lnTo>
                <a:lnTo>
                  <a:pt x="215168" y="235744"/>
                </a:ln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13" name="Freeform: Shape 12">
            <a:extLst>
              <a:ext uri="{FF2B5EF4-FFF2-40B4-BE49-F238E27FC236}">
                <a16:creationId xmlns:a16="http://schemas.microsoft.com/office/drawing/2014/main" id="{4C36B8C5-0DEB-41B5-911D-572E2E835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16069"/>
            <a:ext cx="1170294" cy="274629"/>
          </a:xfrm>
          <a:custGeom>
            <a:avLst/>
            <a:gdLst>
              <a:gd name="connsiteX0" fmla="*/ 453342 w 1170294"/>
              <a:gd name="connsiteY0" fmla="*/ 0 h 274629"/>
              <a:gd name="connsiteX1" fmla="*/ 689085 w 1170294"/>
              <a:gd name="connsiteY1" fmla="*/ 238174 h 274629"/>
              <a:gd name="connsiteX2" fmla="*/ 924829 w 1170294"/>
              <a:gd name="connsiteY2" fmla="*/ 0 h 274629"/>
              <a:gd name="connsiteX3" fmla="*/ 1170294 w 1170294"/>
              <a:gd name="connsiteY3" fmla="*/ 24789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789 h 274629"/>
              <a:gd name="connsiteX11" fmla="*/ 215168 w 1170294"/>
              <a:gd name="connsiteY11" fmla="*/ 23817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8174"/>
                </a:lnTo>
                <a:lnTo>
                  <a:pt x="924829" y="0"/>
                </a:lnTo>
                <a:lnTo>
                  <a:pt x="1170294" y="247895"/>
                </a:lnTo>
                <a:lnTo>
                  <a:pt x="1153282" y="264908"/>
                </a:lnTo>
                <a:lnTo>
                  <a:pt x="924829" y="38885"/>
                </a:lnTo>
                <a:lnTo>
                  <a:pt x="689085" y="274629"/>
                </a:lnTo>
                <a:lnTo>
                  <a:pt x="453342" y="38885"/>
                </a:lnTo>
                <a:lnTo>
                  <a:pt x="215168" y="274629"/>
                </a:lnTo>
                <a:lnTo>
                  <a:pt x="0" y="59462"/>
                </a:lnTo>
                <a:lnTo>
                  <a:pt x="0" y="20789"/>
                </a:lnTo>
                <a:lnTo>
                  <a:pt x="215168" y="23817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5DC987A-A8C7-4C23-9BF5-33E9F6F21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6766" y="2256427"/>
            <a:ext cx="10855283" cy="3963398"/>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213F2CF-C6DF-4CE1-A6F0-E3B1BFBB0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256427"/>
            <a:ext cx="10853849" cy="3955009"/>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4325C15-4820-4911-B66E-A5F917CFAE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5106" y="2125615"/>
            <a:ext cx="10855283" cy="3974760"/>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1BDDE17A-6DAB-1660-79A9-7EDC6AC5B2F6}"/>
              </a:ext>
            </a:extLst>
          </p:cNvPr>
          <p:cNvGraphicFramePr>
            <a:graphicFrameLocks noGrp="1"/>
          </p:cNvGraphicFramePr>
          <p:nvPr>
            <p:ph idx="1"/>
            <p:extLst>
              <p:ext uri="{D42A27DB-BD31-4B8C-83A1-F6EECF244321}">
                <p14:modId xmlns:p14="http://schemas.microsoft.com/office/powerpoint/2010/main" val="398149926"/>
              </p:ext>
            </p:extLst>
          </p:nvPr>
        </p:nvGraphicFramePr>
        <p:xfrm>
          <a:off x="1636384" y="2425605"/>
          <a:ext cx="9174728" cy="3371571"/>
        </p:xfrm>
        <a:graphic>
          <a:graphicData uri="http://schemas.openxmlformats.org/drawingml/2006/table">
            <a:tbl>
              <a:tblPr firstRow="1" bandRow="1"/>
              <a:tblGrid>
                <a:gridCol w="5842538">
                  <a:extLst>
                    <a:ext uri="{9D8B030D-6E8A-4147-A177-3AD203B41FA5}">
                      <a16:colId xmlns:a16="http://schemas.microsoft.com/office/drawing/2014/main" val="1906313349"/>
                    </a:ext>
                  </a:extLst>
                </a:gridCol>
                <a:gridCol w="3332190">
                  <a:extLst>
                    <a:ext uri="{9D8B030D-6E8A-4147-A177-3AD203B41FA5}">
                      <a16:colId xmlns:a16="http://schemas.microsoft.com/office/drawing/2014/main" val="1729368769"/>
                    </a:ext>
                  </a:extLst>
                </a:gridCol>
              </a:tblGrid>
              <a:tr h="459801">
                <a:tc gridSpan="2">
                  <a:txBody>
                    <a:bodyPr/>
                    <a:lstStyle/>
                    <a:p>
                      <a:pPr algn="ctr" fontAlgn="b">
                        <a:spcBef>
                          <a:spcPts val="0"/>
                        </a:spcBef>
                        <a:spcAft>
                          <a:spcPts val="0"/>
                        </a:spcAft>
                      </a:pPr>
                      <a:r>
                        <a:rPr lang="en-US" sz="2000" b="1" i="0" u="none" strike="noStrike">
                          <a:solidFill>
                            <a:srgbClr val="FFFFFF"/>
                          </a:solidFill>
                          <a:effectLst/>
                          <a:latin typeface="Arial Narrow" panose="020B0606020202030204" pitchFamily="34" charset="0"/>
                        </a:rPr>
                        <a:t>Monthly Parent Meetings - Wednesdays</a:t>
                      </a:r>
                      <a:endParaRPr lang="en-US" sz="2500" b="0" i="0" u="none" strike="noStrike">
                        <a:effectLst/>
                        <a:latin typeface="Arial" panose="020B0604020202020204" pitchFamily="34" charset="0"/>
                      </a:endParaRPr>
                    </a:p>
                  </a:txBody>
                  <a:tcPr marL="127025" marR="127025" marT="63512" marB="6351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hMerge="1">
                  <a:txBody>
                    <a:bodyPr/>
                    <a:lstStyle/>
                    <a:p>
                      <a:endParaRPr lang="en-US"/>
                    </a:p>
                  </a:txBody>
                  <a:tcPr/>
                </a:tc>
                <a:extLst>
                  <a:ext uri="{0D108BD9-81ED-4DB2-BD59-A6C34878D82A}">
                    <a16:rowId xmlns:a16="http://schemas.microsoft.com/office/drawing/2014/main" val="472936235"/>
                  </a:ext>
                </a:extLst>
              </a:tr>
              <a:tr h="291177">
                <a:tc>
                  <a:txBody>
                    <a:bodyPr/>
                    <a:lstStyle/>
                    <a:p>
                      <a:pPr algn="l" fontAlgn="b">
                        <a:spcBef>
                          <a:spcPts val="0"/>
                        </a:spcBef>
                        <a:spcAft>
                          <a:spcPts val="0"/>
                        </a:spcAft>
                      </a:pPr>
                      <a:r>
                        <a:rPr lang="en-US" sz="1700" b="0" i="0" u="none" strike="noStrike">
                          <a:solidFill>
                            <a:srgbClr val="000000"/>
                          </a:solidFill>
                          <a:effectLst/>
                          <a:latin typeface="Arial Narrow" panose="020B0606020202030204" pitchFamily="34" charset="0"/>
                        </a:rPr>
                        <a:t>August - NO MEETING</a:t>
                      </a:r>
                      <a:endParaRPr lang="en-US" sz="2500" b="0" i="0" u="none" strike="noStrike">
                        <a:effectLst/>
                        <a:latin typeface="Arial" panose="020B0604020202020204" pitchFamily="34" charset="0"/>
                      </a:endParaRPr>
                    </a:p>
                  </a:txBody>
                  <a:tcPr marL="8821" marR="8821" marT="8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US" sz="1700" b="0" i="0" u="none" strike="noStrike">
                          <a:solidFill>
                            <a:srgbClr val="000000"/>
                          </a:solidFill>
                          <a:effectLst/>
                          <a:latin typeface="Arial Narrow" panose="020B0606020202030204" pitchFamily="34" charset="0"/>
                        </a:rPr>
                        <a:t> </a:t>
                      </a:r>
                      <a:endParaRPr lang="en-US" sz="2500" b="0" i="0" u="none" strike="noStrike">
                        <a:effectLst/>
                        <a:latin typeface="Arial" panose="020B0604020202020204" pitchFamily="34" charset="0"/>
                      </a:endParaRPr>
                    </a:p>
                  </a:txBody>
                  <a:tcPr marL="8821" marR="8821" marT="8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304551564"/>
                  </a:ext>
                </a:extLst>
              </a:tr>
              <a:tr h="291177">
                <a:tc>
                  <a:txBody>
                    <a:bodyPr/>
                    <a:lstStyle/>
                    <a:p>
                      <a:pPr algn="l" fontAlgn="b">
                        <a:spcBef>
                          <a:spcPts val="0"/>
                        </a:spcBef>
                        <a:spcAft>
                          <a:spcPts val="0"/>
                        </a:spcAft>
                      </a:pPr>
                      <a:r>
                        <a:rPr lang="en-US" sz="1700" b="0" i="0" u="none" strike="noStrike">
                          <a:solidFill>
                            <a:srgbClr val="000000"/>
                          </a:solidFill>
                          <a:effectLst/>
                          <a:latin typeface="Arial Narrow" panose="020B0606020202030204" pitchFamily="34" charset="0"/>
                        </a:rPr>
                        <a:t>September 20, 2023</a:t>
                      </a:r>
                      <a:endParaRPr lang="en-US" sz="2500" b="0" i="0" u="none" strike="noStrike">
                        <a:effectLst/>
                        <a:latin typeface="Arial" panose="020B0604020202020204" pitchFamily="34" charset="0"/>
                      </a:endParaRPr>
                    </a:p>
                  </a:txBody>
                  <a:tcPr marL="8821" marR="8821" marT="8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US" sz="1700" b="0" i="0" u="none" strike="noStrike">
                          <a:solidFill>
                            <a:srgbClr val="000000"/>
                          </a:solidFill>
                          <a:effectLst/>
                          <a:latin typeface="Arial Narrow" panose="020B0606020202030204" pitchFamily="34" charset="0"/>
                        </a:rPr>
                        <a:t>5:30 PM</a:t>
                      </a:r>
                      <a:endParaRPr lang="en-US" sz="2500" b="0" i="0" u="none" strike="noStrike">
                        <a:effectLst/>
                        <a:latin typeface="Arial" panose="020B0604020202020204" pitchFamily="34" charset="0"/>
                      </a:endParaRPr>
                    </a:p>
                  </a:txBody>
                  <a:tcPr marL="8821" marR="8821" marT="8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7986899"/>
                  </a:ext>
                </a:extLst>
              </a:tr>
              <a:tr h="291177">
                <a:tc>
                  <a:txBody>
                    <a:bodyPr/>
                    <a:lstStyle/>
                    <a:p>
                      <a:pPr algn="l" fontAlgn="b">
                        <a:spcBef>
                          <a:spcPts val="0"/>
                        </a:spcBef>
                        <a:spcAft>
                          <a:spcPts val="0"/>
                        </a:spcAft>
                      </a:pPr>
                      <a:r>
                        <a:rPr lang="en-US" sz="1700" b="0" i="0" u="none" strike="noStrike">
                          <a:solidFill>
                            <a:srgbClr val="000000"/>
                          </a:solidFill>
                          <a:effectLst/>
                          <a:latin typeface="Arial Narrow" panose="020B0606020202030204" pitchFamily="34" charset="0"/>
                        </a:rPr>
                        <a:t>October 18, 2023</a:t>
                      </a:r>
                      <a:endParaRPr lang="en-US" sz="2500" b="0" i="0" u="none" strike="noStrike">
                        <a:effectLst/>
                        <a:latin typeface="Arial" panose="020B0604020202020204" pitchFamily="34" charset="0"/>
                      </a:endParaRPr>
                    </a:p>
                  </a:txBody>
                  <a:tcPr marL="8821" marR="8821" marT="8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US" sz="1700" b="0" i="0" u="none" strike="noStrike">
                          <a:solidFill>
                            <a:srgbClr val="000000"/>
                          </a:solidFill>
                          <a:effectLst/>
                          <a:latin typeface="Arial Narrow" panose="020B0606020202030204" pitchFamily="34" charset="0"/>
                        </a:rPr>
                        <a:t>5:30 PM</a:t>
                      </a:r>
                      <a:endParaRPr lang="en-US" sz="2500" b="0" i="0" u="none" strike="noStrike">
                        <a:effectLst/>
                        <a:latin typeface="Arial" panose="020B0604020202020204" pitchFamily="34" charset="0"/>
                      </a:endParaRPr>
                    </a:p>
                  </a:txBody>
                  <a:tcPr marL="8821" marR="8821" marT="8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1678563"/>
                  </a:ext>
                </a:extLst>
              </a:tr>
              <a:tr h="291177">
                <a:tc>
                  <a:txBody>
                    <a:bodyPr/>
                    <a:lstStyle/>
                    <a:p>
                      <a:pPr algn="l" fontAlgn="b">
                        <a:spcBef>
                          <a:spcPts val="0"/>
                        </a:spcBef>
                        <a:spcAft>
                          <a:spcPts val="0"/>
                        </a:spcAft>
                      </a:pPr>
                      <a:r>
                        <a:rPr lang="en-US" sz="1700" b="0" i="0" u="none" strike="noStrike">
                          <a:solidFill>
                            <a:srgbClr val="000000"/>
                          </a:solidFill>
                          <a:effectLst/>
                          <a:latin typeface="Arial Narrow" panose="020B0606020202030204" pitchFamily="34" charset="0"/>
                        </a:rPr>
                        <a:t>November 8, 2023</a:t>
                      </a:r>
                      <a:endParaRPr lang="en-US" sz="2500" b="0" i="0" u="none" strike="noStrike">
                        <a:effectLst/>
                        <a:latin typeface="Arial" panose="020B0604020202020204" pitchFamily="34" charset="0"/>
                      </a:endParaRPr>
                    </a:p>
                  </a:txBody>
                  <a:tcPr marL="8821" marR="8821" marT="8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US" sz="1700" b="0" i="0" u="none" strike="noStrike">
                          <a:solidFill>
                            <a:srgbClr val="000000"/>
                          </a:solidFill>
                          <a:effectLst/>
                          <a:latin typeface="Arial Narrow" panose="020B0606020202030204" pitchFamily="34" charset="0"/>
                        </a:rPr>
                        <a:t>5:30 PM</a:t>
                      </a:r>
                      <a:endParaRPr lang="en-US" sz="2500" b="0" i="0" u="none" strike="noStrike">
                        <a:effectLst/>
                        <a:latin typeface="Arial" panose="020B0604020202020204" pitchFamily="34" charset="0"/>
                      </a:endParaRPr>
                    </a:p>
                  </a:txBody>
                  <a:tcPr marL="8821" marR="8821" marT="8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4470304"/>
                  </a:ext>
                </a:extLst>
              </a:tr>
              <a:tr h="291177">
                <a:tc>
                  <a:txBody>
                    <a:bodyPr/>
                    <a:lstStyle/>
                    <a:p>
                      <a:pPr algn="l" fontAlgn="b">
                        <a:spcBef>
                          <a:spcPts val="0"/>
                        </a:spcBef>
                        <a:spcAft>
                          <a:spcPts val="0"/>
                        </a:spcAft>
                      </a:pPr>
                      <a:r>
                        <a:rPr lang="en-US" sz="1700" b="0" i="0" u="none" strike="noStrike">
                          <a:solidFill>
                            <a:srgbClr val="000000"/>
                          </a:solidFill>
                          <a:effectLst/>
                          <a:latin typeface="Arial Narrow" panose="020B0606020202030204" pitchFamily="34" charset="0"/>
                        </a:rPr>
                        <a:t>December 20, 2023</a:t>
                      </a:r>
                      <a:endParaRPr lang="en-US" sz="2500" b="0" i="0" u="none" strike="noStrike">
                        <a:effectLst/>
                        <a:latin typeface="Arial" panose="020B0604020202020204" pitchFamily="34" charset="0"/>
                      </a:endParaRPr>
                    </a:p>
                  </a:txBody>
                  <a:tcPr marL="8821" marR="8821" marT="8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US" sz="1700" b="0" i="0" u="none" strike="noStrike">
                          <a:solidFill>
                            <a:srgbClr val="000000"/>
                          </a:solidFill>
                          <a:effectLst/>
                          <a:latin typeface="Arial Narrow" panose="020B0606020202030204" pitchFamily="34" charset="0"/>
                        </a:rPr>
                        <a:t>5:30 PM</a:t>
                      </a:r>
                      <a:endParaRPr lang="en-US" sz="2500" b="0" i="0" u="none" strike="noStrike">
                        <a:effectLst/>
                        <a:latin typeface="Arial" panose="020B0604020202020204" pitchFamily="34" charset="0"/>
                      </a:endParaRPr>
                    </a:p>
                  </a:txBody>
                  <a:tcPr marL="8821" marR="8821" marT="8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9783002"/>
                  </a:ext>
                </a:extLst>
              </a:tr>
              <a:tr h="291177">
                <a:tc>
                  <a:txBody>
                    <a:bodyPr/>
                    <a:lstStyle/>
                    <a:p>
                      <a:pPr algn="l" fontAlgn="b">
                        <a:spcBef>
                          <a:spcPts val="0"/>
                        </a:spcBef>
                        <a:spcAft>
                          <a:spcPts val="0"/>
                        </a:spcAft>
                      </a:pPr>
                      <a:r>
                        <a:rPr lang="en-US" sz="1700" b="0" i="0" u="none" strike="noStrike">
                          <a:solidFill>
                            <a:srgbClr val="000000"/>
                          </a:solidFill>
                          <a:effectLst/>
                          <a:latin typeface="Arial Narrow" panose="020B0606020202030204" pitchFamily="34" charset="0"/>
                        </a:rPr>
                        <a:t>January 24, 2024</a:t>
                      </a:r>
                      <a:endParaRPr lang="en-US" sz="2500" b="0" i="0" u="none" strike="noStrike">
                        <a:effectLst/>
                        <a:latin typeface="Arial" panose="020B0604020202020204" pitchFamily="34" charset="0"/>
                      </a:endParaRPr>
                    </a:p>
                  </a:txBody>
                  <a:tcPr marL="8821" marR="8821" marT="8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US" sz="1700" b="0" i="0" u="none" strike="noStrike">
                          <a:solidFill>
                            <a:srgbClr val="000000"/>
                          </a:solidFill>
                          <a:effectLst/>
                          <a:latin typeface="Arial Narrow" panose="020B0606020202030204" pitchFamily="34" charset="0"/>
                        </a:rPr>
                        <a:t>5:30 PM</a:t>
                      </a:r>
                      <a:endParaRPr lang="en-US" sz="2500" b="0" i="0" u="none" strike="noStrike">
                        <a:effectLst/>
                        <a:latin typeface="Arial" panose="020B0604020202020204" pitchFamily="34" charset="0"/>
                      </a:endParaRPr>
                    </a:p>
                  </a:txBody>
                  <a:tcPr marL="8821" marR="8821" marT="8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0054777"/>
                  </a:ext>
                </a:extLst>
              </a:tr>
              <a:tr h="291177">
                <a:tc>
                  <a:txBody>
                    <a:bodyPr/>
                    <a:lstStyle/>
                    <a:p>
                      <a:pPr algn="l" fontAlgn="b">
                        <a:spcBef>
                          <a:spcPts val="0"/>
                        </a:spcBef>
                        <a:spcAft>
                          <a:spcPts val="0"/>
                        </a:spcAft>
                      </a:pPr>
                      <a:r>
                        <a:rPr lang="en-US" sz="1700" b="0" i="0" u="none" strike="noStrike">
                          <a:solidFill>
                            <a:srgbClr val="000000"/>
                          </a:solidFill>
                          <a:effectLst/>
                          <a:latin typeface="Arial Narrow" panose="020B0606020202030204" pitchFamily="34" charset="0"/>
                        </a:rPr>
                        <a:t>February 21, 2024</a:t>
                      </a:r>
                      <a:endParaRPr lang="en-US" sz="2500" b="0" i="0" u="none" strike="noStrike">
                        <a:effectLst/>
                        <a:latin typeface="Arial" panose="020B0604020202020204" pitchFamily="34" charset="0"/>
                      </a:endParaRPr>
                    </a:p>
                  </a:txBody>
                  <a:tcPr marL="8821" marR="8821" marT="8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US" sz="1700" b="0" i="0" u="none" strike="noStrike">
                          <a:solidFill>
                            <a:srgbClr val="000000"/>
                          </a:solidFill>
                          <a:effectLst/>
                          <a:latin typeface="Arial Narrow" panose="020B0606020202030204" pitchFamily="34" charset="0"/>
                        </a:rPr>
                        <a:t>5:30 PM</a:t>
                      </a:r>
                      <a:endParaRPr lang="en-US" sz="2500" b="0" i="0" u="none" strike="noStrike">
                        <a:effectLst/>
                        <a:latin typeface="Arial" panose="020B0604020202020204" pitchFamily="34" charset="0"/>
                      </a:endParaRPr>
                    </a:p>
                  </a:txBody>
                  <a:tcPr marL="8821" marR="8821" marT="8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3685169"/>
                  </a:ext>
                </a:extLst>
              </a:tr>
              <a:tr h="291177">
                <a:tc>
                  <a:txBody>
                    <a:bodyPr/>
                    <a:lstStyle/>
                    <a:p>
                      <a:pPr algn="l" fontAlgn="b">
                        <a:spcBef>
                          <a:spcPts val="0"/>
                        </a:spcBef>
                        <a:spcAft>
                          <a:spcPts val="0"/>
                        </a:spcAft>
                      </a:pPr>
                      <a:r>
                        <a:rPr lang="en-US" sz="1700" b="0" i="0" u="none" strike="noStrike">
                          <a:solidFill>
                            <a:srgbClr val="000000"/>
                          </a:solidFill>
                          <a:effectLst/>
                          <a:latin typeface="Arial Narrow" panose="020B0606020202030204" pitchFamily="34" charset="0"/>
                        </a:rPr>
                        <a:t>March 20, 2024</a:t>
                      </a:r>
                      <a:endParaRPr lang="en-US" sz="2500" b="0" i="0" u="none" strike="noStrike">
                        <a:effectLst/>
                        <a:latin typeface="Arial" panose="020B0604020202020204" pitchFamily="34" charset="0"/>
                      </a:endParaRPr>
                    </a:p>
                  </a:txBody>
                  <a:tcPr marL="8821" marR="8821" marT="8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US" sz="1700" b="0" i="0" u="none" strike="noStrike">
                          <a:solidFill>
                            <a:srgbClr val="000000"/>
                          </a:solidFill>
                          <a:effectLst/>
                          <a:latin typeface="Arial Narrow" panose="020B0606020202030204" pitchFamily="34" charset="0"/>
                        </a:rPr>
                        <a:t>5:30 PM</a:t>
                      </a:r>
                      <a:endParaRPr lang="en-US" sz="2500" b="0" i="0" u="none" strike="noStrike">
                        <a:effectLst/>
                        <a:latin typeface="Arial" panose="020B0604020202020204" pitchFamily="34" charset="0"/>
                      </a:endParaRPr>
                    </a:p>
                  </a:txBody>
                  <a:tcPr marL="8821" marR="8821" marT="8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3542088"/>
                  </a:ext>
                </a:extLst>
              </a:tr>
              <a:tr h="291177">
                <a:tc>
                  <a:txBody>
                    <a:bodyPr/>
                    <a:lstStyle/>
                    <a:p>
                      <a:pPr algn="l" fontAlgn="b">
                        <a:spcBef>
                          <a:spcPts val="0"/>
                        </a:spcBef>
                        <a:spcAft>
                          <a:spcPts val="0"/>
                        </a:spcAft>
                      </a:pPr>
                      <a:r>
                        <a:rPr lang="en-US" sz="1700" b="0" i="0" u="none" strike="noStrike">
                          <a:solidFill>
                            <a:srgbClr val="000000"/>
                          </a:solidFill>
                          <a:effectLst/>
                          <a:latin typeface="Arial Narrow" panose="020B0606020202030204" pitchFamily="34" charset="0"/>
                        </a:rPr>
                        <a:t>April 10, 2024</a:t>
                      </a:r>
                      <a:endParaRPr lang="en-US" sz="2500" b="0" i="0" u="none" strike="noStrike">
                        <a:effectLst/>
                        <a:latin typeface="Arial" panose="020B0604020202020204" pitchFamily="34" charset="0"/>
                      </a:endParaRPr>
                    </a:p>
                  </a:txBody>
                  <a:tcPr marL="8821" marR="8821" marT="8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US" sz="1700" b="0" i="0" u="none" strike="noStrike">
                          <a:solidFill>
                            <a:srgbClr val="000000"/>
                          </a:solidFill>
                          <a:effectLst/>
                          <a:latin typeface="Arial Narrow" panose="020B0606020202030204" pitchFamily="34" charset="0"/>
                        </a:rPr>
                        <a:t>5:30 PM</a:t>
                      </a:r>
                      <a:endParaRPr lang="en-US" sz="2500" b="0" i="0" u="none" strike="noStrike">
                        <a:effectLst/>
                        <a:latin typeface="Arial" panose="020B0604020202020204" pitchFamily="34" charset="0"/>
                      </a:endParaRPr>
                    </a:p>
                  </a:txBody>
                  <a:tcPr marL="8821" marR="8821" marT="8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9349322"/>
                  </a:ext>
                </a:extLst>
              </a:tr>
              <a:tr h="291177">
                <a:tc>
                  <a:txBody>
                    <a:bodyPr/>
                    <a:lstStyle/>
                    <a:p>
                      <a:pPr algn="l" fontAlgn="b">
                        <a:spcBef>
                          <a:spcPts val="0"/>
                        </a:spcBef>
                        <a:spcAft>
                          <a:spcPts val="0"/>
                        </a:spcAft>
                      </a:pPr>
                      <a:r>
                        <a:rPr lang="en-US" sz="1700" b="0" i="0" u="none" strike="noStrike">
                          <a:solidFill>
                            <a:srgbClr val="000000"/>
                          </a:solidFill>
                          <a:effectLst/>
                          <a:latin typeface="Arial Narrow" panose="020B0606020202030204" pitchFamily="34" charset="0"/>
                        </a:rPr>
                        <a:t>May 15, 2024</a:t>
                      </a:r>
                      <a:endParaRPr lang="en-US" sz="2500" b="0" i="0" u="none" strike="noStrike">
                        <a:effectLst/>
                        <a:latin typeface="Arial" panose="020B0604020202020204" pitchFamily="34" charset="0"/>
                      </a:endParaRPr>
                    </a:p>
                  </a:txBody>
                  <a:tcPr marL="8821" marR="8821" marT="8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US" sz="1700" b="0" i="0" u="none" strike="noStrike">
                          <a:solidFill>
                            <a:srgbClr val="000000"/>
                          </a:solidFill>
                          <a:effectLst/>
                          <a:latin typeface="Arial Narrow" panose="020B0606020202030204" pitchFamily="34" charset="0"/>
                        </a:rPr>
                        <a:t>5:30 PM</a:t>
                      </a:r>
                      <a:endParaRPr lang="en-US" sz="2500" b="0" i="0" u="none" strike="noStrike">
                        <a:effectLst/>
                        <a:latin typeface="Arial" panose="020B0604020202020204" pitchFamily="34" charset="0"/>
                      </a:endParaRPr>
                    </a:p>
                  </a:txBody>
                  <a:tcPr marL="8821" marR="8821" marT="8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9664183"/>
                  </a:ext>
                </a:extLst>
              </a:tr>
            </a:tbl>
          </a:graphicData>
        </a:graphic>
      </p:graphicFrame>
    </p:spTree>
    <p:extLst>
      <p:ext uri="{BB962C8B-B14F-4D97-AF65-F5344CB8AC3E}">
        <p14:creationId xmlns:p14="http://schemas.microsoft.com/office/powerpoint/2010/main" val="3719978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9"/>
          <p:cNvSpPr txBox="1">
            <a:spLocks noGrp="1"/>
          </p:cNvSpPr>
          <p:nvPr>
            <p:ph type="ctrTitle"/>
          </p:nvPr>
        </p:nvSpPr>
        <p:spPr>
          <a:xfrm>
            <a:off x="2590433" y="250433"/>
            <a:ext cx="11361600" cy="4169600"/>
          </a:xfrm>
          <a:prstGeom prst="rect">
            <a:avLst/>
          </a:prstGeom>
        </p:spPr>
        <p:txBody>
          <a:bodyPr spcFirstLastPara="1" vert="horz" wrap="square" lIns="121900" tIns="121900" rIns="121900" bIns="121900" rtlCol="0" anchor="t" anchorCtr="0">
            <a:noAutofit/>
          </a:bodyPr>
          <a:lstStyle/>
          <a:p>
            <a:pPr>
              <a:spcBef>
                <a:spcPts val="0"/>
              </a:spcBef>
            </a:pPr>
            <a:r>
              <a:rPr lang="en" sz="3200" u="sng">
                <a:latin typeface="Acme"/>
                <a:ea typeface="Acme"/>
                <a:cs typeface="Acme"/>
                <a:sym typeface="Acme"/>
              </a:rPr>
              <a:t>Instructions for Visiting Classes:</a:t>
            </a:r>
            <a:endParaRPr sz="3200" u="sng">
              <a:latin typeface="Acme"/>
              <a:ea typeface="Acme"/>
              <a:cs typeface="Acme"/>
              <a:sym typeface="Acme"/>
            </a:endParaRPr>
          </a:p>
          <a:p>
            <a:pPr algn="l">
              <a:spcBef>
                <a:spcPts val="0"/>
              </a:spcBef>
            </a:pPr>
            <a:endParaRPr sz="3200">
              <a:solidFill>
                <a:srgbClr val="0000FF"/>
              </a:solidFill>
              <a:latin typeface="Acme"/>
              <a:ea typeface="Acme"/>
              <a:cs typeface="Acme"/>
              <a:sym typeface="Acme"/>
            </a:endParaRPr>
          </a:p>
          <a:p>
            <a:pPr algn="l">
              <a:spcBef>
                <a:spcPts val="0"/>
              </a:spcBef>
            </a:pPr>
            <a:r>
              <a:rPr lang="en" sz="3200">
                <a:solidFill>
                  <a:srgbClr val="0000FF"/>
                </a:solidFill>
                <a:latin typeface="Acme"/>
                <a:ea typeface="Acme"/>
                <a:cs typeface="Acme"/>
                <a:sym typeface="Acme"/>
              </a:rPr>
              <a:t>1st</a:t>
            </a:r>
            <a:r>
              <a:rPr lang="en" sz="3200">
                <a:latin typeface="Acme"/>
                <a:ea typeface="Acme"/>
                <a:cs typeface="Acme"/>
                <a:sym typeface="Acme"/>
              </a:rPr>
              <a:t>    </a:t>
            </a:r>
            <a:r>
              <a:rPr lang="en" sz="3200" i="1">
                <a:solidFill>
                  <a:srgbClr val="FF0000"/>
                </a:solidFill>
                <a:latin typeface="Acme"/>
                <a:ea typeface="Acme"/>
                <a:cs typeface="Acme"/>
                <a:sym typeface="Acme"/>
              </a:rPr>
              <a:t>Before logging off  ZOOM</a:t>
            </a:r>
            <a:endParaRPr sz="1200" i="1">
              <a:solidFill>
                <a:srgbClr val="FF0000"/>
              </a:solidFill>
              <a:latin typeface="Acme"/>
              <a:ea typeface="Acme"/>
              <a:cs typeface="Acme"/>
              <a:sym typeface="Acme"/>
            </a:endParaRPr>
          </a:p>
          <a:p>
            <a:pPr algn="l">
              <a:spcBef>
                <a:spcPts val="0"/>
              </a:spcBef>
            </a:pPr>
            <a:r>
              <a:rPr lang="en" sz="3200">
                <a:latin typeface="Acme"/>
                <a:ea typeface="Acme"/>
                <a:cs typeface="Acme"/>
                <a:sym typeface="Acme"/>
              </a:rPr>
              <a:t>Click on </a:t>
            </a:r>
            <a:r>
              <a:rPr lang="en" sz="3200">
                <a:solidFill>
                  <a:srgbClr val="FF00FF"/>
                </a:solidFill>
                <a:latin typeface="Acme"/>
                <a:ea typeface="Acme"/>
                <a:cs typeface="Acme"/>
                <a:sym typeface="Acme"/>
              </a:rPr>
              <a:t>link in chat</a:t>
            </a:r>
            <a:r>
              <a:rPr lang="en" sz="3200">
                <a:latin typeface="Acme"/>
                <a:ea typeface="Acme"/>
                <a:cs typeface="Acme"/>
                <a:sym typeface="Acme"/>
              </a:rPr>
              <a:t> for Teacher </a:t>
            </a:r>
            <a:endParaRPr sz="3200">
              <a:latin typeface="Acme"/>
              <a:ea typeface="Acme"/>
              <a:cs typeface="Acme"/>
              <a:sym typeface="Acme"/>
            </a:endParaRPr>
          </a:p>
          <a:p>
            <a:pPr algn="l">
              <a:spcBef>
                <a:spcPts val="0"/>
              </a:spcBef>
            </a:pPr>
            <a:r>
              <a:rPr lang="en" sz="3200">
                <a:latin typeface="Acme"/>
                <a:ea typeface="Acme"/>
                <a:cs typeface="Acme"/>
                <a:sym typeface="Acme"/>
              </a:rPr>
              <a:t>Directory</a:t>
            </a:r>
            <a:endParaRPr sz="3200">
              <a:latin typeface="Acme"/>
              <a:ea typeface="Acme"/>
              <a:cs typeface="Acme"/>
              <a:sym typeface="Acme"/>
            </a:endParaRPr>
          </a:p>
          <a:p>
            <a:pPr algn="l">
              <a:spcBef>
                <a:spcPts val="0"/>
              </a:spcBef>
            </a:pPr>
            <a:r>
              <a:rPr lang="en" sz="3200">
                <a:latin typeface="Acme"/>
                <a:ea typeface="Acme"/>
                <a:cs typeface="Acme"/>
                <a:sym typeface="Acme"/>
              </a:rPr>
              <a:t>            </a:t>
            </a:r>
            <a:endParaRPr sz="1200">
              <a:latin typeface="Acme"/>
              <a:ea typeface="Acme"/>
              <a:cs typeface="Acme"/>
              <a:sym typeface="Acme"/>
            </a:endParaRPr>
          </a:p>
          <a:p>
            <a:pPr algn="l">
              <a:spcBef>
                <a:spcPts val="0"/>
              </a:spcBef>
            </a:pPr>
            <a:r>
              <a:rPr lang="en" sz="1200" u="sng">
                <a:solidFill>
                  <a:schemeClr val="hlink"/>
                </a:solidFill>
                <a:latin typeface="Acme"/>
                <a:ea typeface="Acme"/>
                <a:cs typeface="Acme"/>
                <a:sym typeface="Acme"/>
                <a:hlinkClick r:id="rId3"/>
              </a:rPr>
              <a:t>https://docs.google.com/document/d/1ublkDAE19sOaE_lsvcoCw7P8P65cIXS5joU-2UEiho8/edit?usp=sharing</a:t>
            </a:r>
            <a:endParaRPr sz="1200">
              <a:latin typeface="Acme"/>
              <a:ea typeface="Acme"/>
              <a:cs typeface="Acme"/>
              <a:sym typeface="Acme"/>
            </a:endParaRPr>
          </a:p>
          <a:p>
            <a:pPr marL="609585" algn="l">
              <a:spcBef>
                <a:spcPts val="0"/>
              </a:spcBef>
            </a:pPr>
            <a:endParaRPr sz="1200">
              <a:latin typeface="Acme"/>
              <a:ea typeface="Acme"/>
              <a:cs typeface="Acme"/>
              <a:sym typeface="Acme"/>
            </a:endParaRPr>
          </a:p>
          <a:p>
            <a:pPr algn="l">
              <a:spcBef>
                <a:spcPts val="0"/>
              </a:spcBef>
            </a:pPr>
            <a:r>
              <a:rPr lang="en" sz="1200">
                <a:latin typeface="Acme"/>
                <a:ea typeface="Acme"/>
                <a:cs typeface="Acme"/>
                <a:sym typeface="Acme"/>
              </a:rPr>
              <a:t>                                                                        </a:t>
            </a:r>
            <a:r>
              <a:rPr lang="en" sz="1467">
                <a:solidFill>
                  <a:srgbClr val="FF0000"/>
                </a:solidFill>
                <a:latin typeface="Acme"/>
                <a:ea typeface="Acme"/>
                <a:cs typeface="Acme"/>
                <a:sym typeface="Acme"/>
              </a:rPr>
              <a:t> “This will open up the teacher directory in a new window”</a:t>
            </a:r>
            <a:endParaRPr sz="1467">
              <a:solidFill>
                <a:srgbClr val="FF0000"/>
              </a:solidFill>
              <a:latin typeface="Acme"/>
              <a:ea typeface="Acme"/>
              <a:cs typeface="Acme"/>
              <a:sym typeface="Acme"/>
            </a:endParaRPr>
          </a:p>
          <a:p>
            <a:pPr algn="l">
              <a:spcBef>
                <a:spcPts val="0"/>
              </a:spcBef>
            </a:pPr>
            <a:endParaRPr sz="1467">
              <a:solidFill>
                <a:srgbClr val="FF0000"/>
              </a:solidFill>
              <a:latin typeface="Acme"/>
              <a:ea typeface="Acme"/>
              <a:cs typeface="Acme"/>
              <a:sym typeface="Acme"/>
            </a:endParaRPr>
          </a:p>
          <a:p>
            <a:pPr algn="l">
              <a:spcBef>
                <a:spcPts val="0"/>
              </a:spcBef>
            </a:pPr>
            <a:endParaRPr sz="1467">
              <a:solidFill>
                <a:srgbClr val="FF0000"/>
              </a:solidFill>
              <a:latin typeface="Acme"/>
              <a:ea typeface="Acme"/>
              <a:cs typeface="Acme"/>
              <a:sym typeface="Acme"/>
            </a:endParaRPr>
          </a:p>
          <a:p>
            <a:pPr algn="l">
              <a:spcBef>
                <a:spcPts val="0"/>
              </a:spcBef>
            </a:pPr>
            <a:endParaRPr sz="1467">
              <a:solidFill>
                <a:srgbClr val="FF0000"/>
              </a:solidFill>
              <a:latin typeface="Acme"/>
              <a:ea typeface="Acme"/>
              <a:cs typeface="Acme"/>
              <a:sym typeface="Acme"/>
            </a:endParaRPr>
          </a:p>
          <a:p>
            <a:pPr algn="l">
              <a:spcBef>
                <a:spcPts val="0"/>
              </a:spcBef>
            </a:pPr>
            <a:endParaRPr sz="1467">
              <a:solidFill>
                <a:srgbClr val="FF0000"/>
              </a:solidFill>
              <a:latin typeface="Acme"/>
              <a:ea typeface="Acme"/>
              <a:cs typeface="Acme"/>
              <a:sym typeface="Acme"/>
            </a:endParaRPr>
          </a:p>
          <a:p>
            <a:pPr algn="l">
              <a:spcBef>
                <a:spcPts val="0"/>
              </a:spcBef>
            </a:pPr>
            <a:endParaRPr sz="1467">
              <a:solidFill>
                <a:srgbClr val="FF0000"/>
              </a:solidFill>
              <a:latin typeface="Acme"/>
              <a:ea typeface="Acme"/>
              <a:cs typeface="Acme"/>
              <a:sym typeface="Acme"/>
            </a:endParaRPr>
          </a:p>
          <a:p>
            <a:pPr algn="l">
              <a:spcBef>
                <a:spcPts val="0"/>
              </a:spcBef>
            </a:pPr>
            <a:endParaRPr sz="1467">
              <a:solidFill>
                <a:srgbClr val="FF0000"/>
              </a:solidFill>
              <a:latin typeface="Acme"/>
              <a:ea typeface="Acme"/>
              <a:cs typeface="Acme"/>
              <a:sym typeface="Acme"/>
            </a:endParaRPr>
          </a:p>
          <a:p>
            <a:pPr algn="l">
              <a:spcBef>
                <a:spcPts val="0"/>
              </a:spcBef>
            </a:pPr>
            <a:endParaRPr sz="1467">
              <a:solidFill>
                <a:srgbClr val="FF0000"/>
              </a:solidFill>
              <a:latin typeface="Acme"/>
              <a:ea typeface="Acme"/>
              <a:cs typeface="Acme"/>
              <a:sym typeface="Acme"/>
            </a:endParaRPr>
          </a:p>
          <a:p>
            <a:pPr algn="l">
              <a:spcBef>
                <a:spcPts val="0"/>
              </a:spcBef>
            </a:pPr>
            <a:r>
              <a:rPr lang="en" sz="3200">
                <a:latin typeface="Acme"/>
                <a:ea typeface="Acme"/>
                <a:cs typeface="Acme"/>
                <a:sym typeface="Acme"/>
              </a:rPr>
              <a:t>   </a:t>
            </a:r>
            <a:r>
              <a:rPr lang="en" sz="3200">
                <a:solidFill>
                  <a:srgbClr val="0000FF"/>
                </a:solidFill>
                <a:latin typeface="Acme"/>
                <a:ea typeface="Acme"/>
                <a:cs typeface="Acme"/>
                <a:sym typeface="Acme"/>
              </a:rPr>
              <a:t>  </a:t>
            </a:r>
            <a:endParaRPr sz="3200">
              <a:solidFill>
                <a:srgbClr val="000000"/>
              </a:solidFill>
              <a:latin typeface="Acme"/>
              <a:ea typeface="Acme"/>
              <a:cs typeface="Acme"/>
              <a:sym typeface="Acme"/>
            </a:endParaRPr>
          </a:p>
        </p:txBody>
      </p:sp>
      <p:pic>
        <p:nvPicPr>
          <p:cNvPr id="156" name="Google Shape;156;p19"/>
          <p:cNvPicPr preferRelativeResize="0"/>
          <p:nvPr/>
        </p:nvPicPr>
        <p:blipFill>
          <a:blip r:embed="rId4">
            <a:alphaModFix/>
          </a:blip>
          <a:stretch>
            <a:fillRect/>
          </a:stretch>
        </p:blipFill>
        <p:spPr>
          <a:xfrm>
            <a:off x="225934" y="91534"/>
            <a:ext cx="2364487" cy="2211233"/>
          </a:xfrm>
          <a:prstGeom prst="rect">
            <a:avLst/>
          </a:prstGeom>
          <a:noFill/>
          <a:ln>
            <a:noFill/>
          </a:ln>
        </p:spPr>
      </p:pic>
      <p:pic>
        <p:nvPicPr>
          <p:cNvPr id="157" name="Google Shape;157;p19"/>
          <p:cNvPicPr preferRelativeResize="0"/>
          <p:nvPr/>
        </p:nvPicPr>
        <p:blipFill>
          <a:blip r:embed="rId5">
            <a:alphaModFix/>
          </a:blip>
          <a:stretch>
            <a:fillRect/>
          </a:stretch>
        </p:blipFill>
        <p:spPr>
          <a:xfrm>
            <a:off x="7723401" y="4420033"/>
            <a:ext cx="4196700" cy="2379432"/>
          </a:xfrm>
          <a:prstGeom prst="rect">
            <a:avLst/>
          </a:prstGeom>
          <a:noFill/>
          <a:ln>
            <a:noFill/>
          </a:ln>
        </p:spPr>
      </p:pic>
      <p:pic>
        <p:nvPicPr>
          <p:cNvPr id="158" name="Google Shape;158;p19"/>
          <p:cNvPicPr preferRelativeResize="0"/>
          <p:nvPr/>
        </p:nvPicPr>
        <p:blipFill>
          <a:blip r:embed="rId6">
            <a:alphaModFix/>
          </a:blip>
          <a:stretch>
            <a:fillRect/>
          </a:stretch>
        </p:blipFill>
        <p:spPr>
          <a:xfrm>
            <a:off x="9305300" y="1162200"/>
            <a:ext cx="2661333" cy="2927467"/>
          </a:xfrm>
          <a:prstGeom prst="rect">
            <a:avLst/>
          </a:prstGeom>
          <a:noFill/>
          <a:ln>
            <a:noFill/>
          </a:ln>
        </p:spPr>
      </p:pic>
      <p:sp>
        <p:nvSpPr>
          <p:cNvPr id="159" name="Google Shape;159;p19"/>
          <p:cNvSpPr txBox="1"/>
          <p:nvPr/>
        </p:nvSpPr>
        <p:spPr>
          <a:xfrm>
            <a:off x="502500" y="4689867"/>
            <a:ext cx="7118400" cy="1982000"/>
          </a:xfrm>
          <a:prstGeom prst="rect">
            <a:avLst/>
          </a:prstGeom>
          <a:noFill/>
          <a:ln>
            <a:noFill/>
          </a:ln>
        </p:spPr>
        <p:txBody>
          <a:bodyPr spcFirstLastPara="1" wrap="square" lIns="121900" tIns="121900" rIns="121900" bIns="121900" anchor="t" anchorCtr="0">
            <a:noAutofit/>
          </a:bodyPr>
          <a:lstStyle/>
          <a:p>
            <a:r>
              <a:rPr lang="en" sz="3200" b="1">
                <a:solidFill>
                  <a:srgbClr val="0000FF"/>
                </a:solidFill>
                <a:latin typeface="Acme"/>
                <a:ea typeface="Acme"/>
                <a:cs typeface="Acme"/>
                <a:sym typeface="Acme"/>
              </a:rPr>
              <a:t>2nd </a:t>
            </a:r>
            <a:r>
              <a:rPr lang="en" sz="3200" b="1">
                <a:solidFill>
                  <a:schemeClr val="dk2"/>
                </a:solidFill>
                <a:latin typeface="Acme"/>
                <a:ea typeface="Acme"/>
                <a:cs typeface="Acme"/>
                <a:sym typeface="Acme"/>
              </a:rPr>
              <a:t> Log into to </a:t>
            </a:r>
            <a:r>
              <a:rPr lang="en" sz="3200" b="1">
                <a:solidFill>
                  <a:srgbClr val="9900FF"/>
                </a:solidFill>
                <a:latin typeface="Acme"/>
                <a:ea typeface="Acme"/>
                <a:cs typeface="Acme"/>
                <a:sym typeface="Acme"/>
              </a:rPr>
              <a:t>Aeries (Parent Portal) </a:t>
            </a:r>
            <a:r>
              <a:rPr lang="en" sz="3200" b="1">
                <a:latin typeface="Acme"/>
                <a:ea typeface="Acme"/>
                <a:cs typeface="Acme"/>
                <a:sym typeface="Acme"/>
              </a:rPr>
              <a:t>to</a:t>
            </a:r>
            <a:r>
              <a:rPr lang="en" sz="3200" b="1">
                <a:solidFill>
                  <a:srgbClr val="9900FF"/>
                </a:solidFill>
                <a:latin typeface="Acme"/>
                <a:ea typeface="Acme"/>
                <a:cs typeface="Acme"/>
                <a:sym typeface="Acme"/>
              </a:rPr>
              <a:t> </a:t>
            </a:r>
            <a:r>
              <a:rPr lang="en" sz="3200" b="1">
                <a:solidFill>
                  <a:schemeClr val="dk2"/>
                </a:solidFill>
                <a:latin typeface="Acme"/>
                <a:ea typeface="Acme"/>
                <a:cs typeface="Acme"/>
                <a:sym typeface="Acme"/>
              </a:rPr>
              <a:t>find  your child’s schedule</a:t>
            </a:r>
            <a:endParaRPr sz="3200" b="1">
              <a:solidFill>
                <a:schemeClr val="dk2"/>
              </a:solidFill>
              <a:latin typeface="Acme"/>
              <a:ea typeface="Acme"/>
              <a:cs typeface="Acme"/>
              <a:sym typeface="Acme"/>
            </a:endParaRPr>
          </a:p>
          <a:p>
            <a:endParaRPr sz="3200" b="1">
              <a:solidFill>
                <a:schemeClr val="dk2"/>
              </a:solidFill>
              <a:latin typeface="Acme"/>
              <a:ea typeface="Acme"/>
              <a:cs typeface="Acme"/>
              <a:sym typeface="Acme"/>
            </a:endParaRPr>
          </a:p>
          <a:p>
            <a:endParaRPr sz="2400">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0"/>
          <p:cNvSpPr txBox="1">
            <a:spLocks noGrp="1"/>
          </p:cNvSpPr>
          <p:nvPr>
            <p:ph type="ctrTitle"/>
          </p:nvPr>
        </p:nvSpPr>
        <p:spPr>
          <a:xfrm>
            <a:off x="2590433" y="250433"/>
            <a:ext cx="11361600" cy="4169600"/>
          </a:xfrm>
          <a:prstGeom prst="rect">
            <a:avLst/>
          </a:prstGeom>
        </p:spPr>
        <p:txBody>
          <a:bodyPr spcFirstLastPara="1" vert="horz" wrap="square" lIns="121900" tIns="121900" rIns="121900" bIns="121900" rtlCol="0" anchor="t" anchorCtr="0">
            <a:noAutofit/>
          </a:bodyPr>
          <a:lstStyle/>
          <a:p>
            <a:pPr>
              <a:spcBef>
                <a:spcPts val="0"/>
              </a:spcBef>
            </a:pPr>
            <a:r>
              <a:rPr lang="en" sz="3200" u="sng">
                <a:latin typeface="Acme"/>
                <a:ea typeface="Acme"/>
                <a:cs typeface="Acme"/>
                <a:sym typeface="Acme"/>
              </a:rPr>
              <a:t>Instructions for Visiting Classes:</a:t>
            </a:r>
            <a:endParaRPr sz="3200" u="sng">
              <a:latin typeface="Acme"/>
              <a:ea typeface="Acme"/>
              <a:cs typeface="Acme"/>
              <a:sym typeface="Acme"/>
            </a:endParaRPr>
          </a:p>
          <a:p>
            <a:pPr algn="l">
              <a:spcBef>
                <a:spcPts val="0"/>
              </a:spcBef>
            </a:pPr>
            <a:endParaRPr sz="3200">
              <a:solidFill>
                <a:srgbClr val="0000FF"/>
              </a:solidFill>
              <a:latin typeface="Acme"/>
              <a:ea typeface="Acme"/>
              <a:cs typeface="Acme"/>
              <a:sym typeface="Acme"/>
            </a:endParaRPr>
          </a:p>
          <a:p>
            <a:pPr algn="l">
              <a:spcBef>
                <a:spcPts val="0"/>
              </a:spcBef>
            </a:pPr>
            <a:r>
              <a:rPr lang="en" sz="3200">
                <a:solidFill>
                  <a:srgbClr val="0000FF"/>
                </a:solidFill>
                <a:latin typeface="Acme"/>
                <a:ea typeface="Acme"/>
                <a:cs typeface="Acme"/>
                <a:sym typeface="Acme"/>
              </a:rPr>
              <a:t>3rd</a:t>
            </a:r>
            <a:r>
              <a:rPr lang="en" sz="3200">
                <a:latin typeface="Acme"/>
                <a:ea typeface="Acme"/>
                <a:cs typeface="Acme"/>
                <a:sym typeface="Acme"/>
              </a:rPr>
              <a:t>   </a:t>
            </a:r>
            <a:r>
              <a:rPr lang="en" sz="3200" u="sng">
                <a:solidFill>
                  <a:srgbClr val="FF0000"/>
                </a:solidFill>
                <a:latin typeface="Acme"/>
                <a:ea typeface="Acme"/>
                <a:cs typeface="Acme"/>
                <a:sym typeface="Acme"/>
              </a:rPr>
              <a:t>Select</a:t>
            </a:r>
            <a:r>
              <a:rPr lang="en" sz="3200">
                <a:solidFill>
                  <a:srgbClr val="000000"/>
                </a:solidFill>
                <a:latin typeface="Acme"/>
                <a:ea typeface="Acme"/>
                <a:cs typeface="Acme"/>
                <a:sym typeface="Acme"/>
              </a:rPr>
              <a:t> a teacher from your child’s </a:t>
            </a:r>
            <a:endParaRPr sz="3200">
              <a:solidFill>
                <a:srgbClr val="000000"/>
              </a:solidFill>
              <a:latin typeface="Acme"/>
              <a:ea typeface="Acme"/>
              <a:cs typeface="Acme"/>
              <a:sym typeface="Acme"/>
            </a:endParaRPr>
          </a:p>
          <a:p>
            <a:pPr algn="l">
              <a:spcBef>
                <a:spcPts val="0"/>
              </a:spcBef>
            </a:pPr>
            <a:r>
              <a:rPr lang="en" sz="3200">
                <a:solidFill>
                  <a:srgbClr val="000000"/>
                </a:solidFill>
                <a:latin typeface="Acme"/>
                <a:ea typeface="Acme"/>
                <a:cs typeface="Acme"/>
                <a:sym typeface="Acme"/>
              </a:rPr>
              <a:t>schedule:</a:t>
            </a:r>
            <a:endParaRPr sz="1200">
              <a:solidFill>
                <a:srgbClr val="000000"/>
              </a:solidFill>
              <a:latin typeface="Acme"/>
              <a:ea typeface="Acme"/>
              <a:cs typeface="Acme"/>
              <a:sym typeface="Acme"/>
            </a:endParaRPr>
          </a:p>
          <a:p>
            <a:pPr marL="609585" indent="-507987" algn="l">
              <a:spcBef>
                <a:spcPts val="0"/>
              </a:spcBef>
              <a:buSzPts val="2400"/>
              <a:buFont typeface="Acme"/>
              <a:buChar char="❏"/>
            </a:pPr>
            <a:r>
              <a:rPr lang="en" sz="3200" u="sng">
                <a:latin typeface="Acme"/>
                <a:ea typeface="Acme"/>
                <a:cs typeface="Acme"/>
                <a:sym typeface="Acme"/>
              </a:rPr>
              <a:t>Click</a:t>
            </a:r>
            <a:r>
              <a:rPr lang="en" sz="3200">
                <a:latin typeface="Acme"/>
                <a:ea typeface="Acme"/>
                <a:cs typeface="Acme"/>
                <a:sym typeface="Acme"/>
              </a:rPr>
              <a:t> on </a:t>
            </a:r>
            <a:r>
              <a:rPr lang="en" sz="3200">
                <a:solidFill>
                  <a:srgbClr val="FF00FF"/>
                </a:solidFill>
                <a:latin typeface="Acme"/>
                <a:ea typeface="Acme"/>
                <a:cs typeface="Acme"/>
                <a:sym typeface="Acme"/>
              </a:rPr>
              <a:t>link </a:t>
            </a:r>
            <a:r>
              <a:rPr lang="en" sz="3200">
                <a:solidFill>
                  <a:srgbClr val="000000"/>
                </a:solidFill>
                <a:latin typeface="Acme"/>
                <a:ea typeface="Acme"/>
                <a:cs typeface="Acme"/>
                <a:sym typeface="Acme"/>
              </a:rPr>
              <a:t>for a </a:t>
            </a:r>
            <a:r>
              <a:rPr lang="en" sz="3200">
                <a:solidFill>
                  <a:srgbClr val="FF00FF"/>
                </a:solidFill>
                <a:latin typeface="Acme"/>
                <a:ea typeface="Acme"/>
                <a:cs typeface="Acme"/>
                <a:sym typeface="Acme"/>
              </a:rPr>
              <a:t>slide presentation</a:t>
            </a:r>
            <a:endParaRPr sz="3200">
              <a:solidFill>
                <a:srgbClr val="FF00FF"/>
              </a:solidFill>
              <a:latin typeface="Acme"/>
              <a:ea typeface="Acme"/>
              <a:cs typeface="Acme"/>
              <a:sym typeface="Acme"/>
            </a:endParaRPr>
          </a:p>
          <a:p>
            <a:pPr algn="l">
              <a:spcBef>
                <a:spcPts val="0"/>
              </a:spcBef>
            </a:pPr>
            <a:r>
              <a:rPr lang="en" sz="3200">
                <a:solidFill>
                  <a:srgbClr val="000000"/>
                </a:solidFill>
                <a:latin typeface="Acme"/>
                <a:ea typeface="Acme"/>
                <a:cs typeface="Acme"/>
                <a:sym typeface="Acme"/>
              </a:rPr>
              <a:t>           on the d</a:t>
            </a:r>
            <a:r>
              <a:rPr lang="en" sz="3200">
                <a:latin typeface="Acme"/>
                <a:ea typeface="Acme"/>
                <a:cs typeface="Acme"/>
                <a:sym typeface="Acme"/>
              </a:rPr>
              <a:t>irectory</a:t>
            </a:r>
            <a:endParaRPr sz="3200">
              <a:latin typeface="Acme"/>
              <a:ea typeface="Acme"/>
              <a:cs typeface="Acme"/>
              <a:sym typeface="Acme"/>
            </a:endParaRPr>
          </a:p>
          <a:p>
            <a:pPr marL="609585" indent="-507987" algn="l">
              <a:spcBef>
                <a:spcPts val="0"/>
              </a:spcBef>
              <a:buSzPts val="2400"/>
              <a:buFont typeface="Acme"/>
              <a:buChar char="❏"/>
            </a:pPr>
            <a:r>
              <a:rPr lang="en" sz="3200">
                <a:latin typeface="Acme"/>
                <a:ea typeface="Acme"/>
                <a:cs typeface="Acme"/>
                <a:sym typeface="Acme"/>
              </a:rPr>
              <a:t>If you have </a:t>
            </a:r>
            <a:r>
              <a:rPr lang="en" sz="3200" u="sng">
                <a:solidFill>
                  <a:srgbClr val="0000FF"/>
                </a:solidFill>
                <a:latin typeface="Acme"/>
                <a:ea typeface="Acme"/>
                <a:cs typeface="Acme"/>
                <a:sym typeface="Acme"/>
              </a:rPr>
              <a:t>any questions</a:t>
            </a:r>
            <a:r>
              <a:rPr lang="en" sz="3200" u="sng">
                <a:latin typeface="Acme"/>
                <a:ea typeface="Acme"/>
                <a:cs typeface="Acme"/>
                <a:sym typeface="Acme"/>
              </a:rPr>
              <a:t> </a:t>
            </a:r>
            <a:r>
              <a:rPr lang="en" sz="3200">
                <a:latin typeface="Acme"/>
                <a:ea typeface="Acme"/>
                <a:cs typeface="Acme"/>
                <a:sym typeface="Acme"/>
              </a:rPr>
              <a:t>or want to </a:t>
            </a:r>
            <a:endParaRPr sz="3200">
              <a:latin typeface="Acme"/>
              <a:ea typeface="Acme"/>
              <a:cs typeface="Acme"/>
              <a:sym typeface="Acme"/>
            </a:endParaRPr>
          </a:p>
          <a:p>
            <a:pPr algn="l">
              <a:spcBef>
                <a:spcPts val="0"/>
              </a:spcBef>
            </a:pPr>
            <a:r>
              <a:rPr lang="en" sz="3200">
                <a:latin typeface="Acme"/>
                <a:ea typeface="Acme"/>
                <a:cs typeface="Acme"/>
                <a:sym typeface="Acme"/>
              </a:rPr>
              <a:t>         speak to that teacher </a:t>
            </a:r>
            <a:r>
              <a:rPr lang="en" sz="3200" u="sng">
                <a:latin typeface="Acme"/>
                <a:ea typeface="Acme"/>
                <a:cs typeface="Acme"/>
                <a:sym typeface="Acme"/>
              </a:rPr>
              <a:t>click</a:t>
            </a:r>
            <a:r>
              <a:rPr lang="en" sz="3200">
                <a:latin typeface="Acme"/>
                <a:ea typeface="Acme"/>
                <a:cs typeface="Acme"/>
                <a:sym typeface="Acme"/>
              </a:rPr>
              <a:t> on their</a:t>
            </a:r>
            <a:endParaRPr sz="3200">
              <a:latin typeface="Acme"/>
              <a:ea typeface="Acme"/>
              <a:cs typeface="Acme"/>
              <a:sym typeface="Acme"/>
            </a:endParaRPr>
          </a:p>
          <a:p>
            <a:pPr algn="l">
              <a:spcBef>
                <a:spcPts val="0"/>
              </a:spcBef>
            </a:pPr>
            <a:r>
              <a:rPr lang="en" sz="3200">
                <a:latin typeface="Acme"/>
                <a:ea typeface="Acme"/>
                <a:cs typeface="Acme"/>
                <a:sym typeface="Acme"/>
              </a:rPr>
              <a:t>         </a:t>
            </a:r>
            <a:r>
              <a:rPr lang="en" sz="3200">
                <a:solidFill>
                  <a:srgbClr val="0000FF"/>
                </a:solidFill>
                <a:latin typeface="Acme"/>
                <a:ea typeface="Acme"/>
                <a:cs typeface="Acme"/>
                <a:sym typeface="Acme"/>
              </a:rPr>
              <a:t>Zoom link</a:t>
            </a:r>
            <a:endParaRPr sz="3200">
              <a:solidFill>
                <a:srgbClr val="0000FF"/>
              </a:solidFill>
              <a:latin typeface="Acme"/>
              <a:ea typeface="Acme"/>
              <a:cs typeface="Acme"/>
              <a:sym typeface="Acme"/>
            </a:endParaRPr>
          </a:p>
          <a:p>
            <a:pPr algn="l">
              <a:spcBef>
                <a:spcPts val="0"/>
              </a:spcBef>
            </a:pPr>
            <a:endParaRPr sz="3200">
              <a:solidFill>
                <a:srgbClr val="0000FF"/>
              </a:solidFill>
              <a:latin typeface="Acme"/>
              <a:ea typeface="Acme"/>
              <a:cs typeface="Acme"/>
              <a:sym typeface="Acme"/>
            </a:endParaRPr>
          </a:p>
          <a:p>
            <a:pPr algn="l">
              <a:spcBef>
                <a:spcPts val="0"/>
              </a:spcBef>
            </a:pPr>
            <a:r>
              <a:rPr lang="en" sz="3200">
                <a:solidFill>
                  <a:srgbClr val="0000FF"/>
                </a:solidFill>
                <a:latin typeface="Acme"/>
                <a:ea typeface="Acme"/>
                <a:cs typeface="Acme"/>
                <a:sym typeface="Acme"/>
              </a:rPr>
              <a:t>Thank your for participating in child’s </a:t>
            </a:r>
            <a:endParaRPr sz="3200">
              <a:solidFill>
                <a:srgbClr val="0000FF"/>
              </a:solidFill>
              <a:latin typeface="Acme"/>
              <a:ea typeface="Acme"/>
              <a:cs typeface="Acme"/>
              <a:sym typeface="Acme"/>
            </a:endParaRPr>
          </a:p>
          <a:p>
            <a:pPr algn="l">
              <a:spcBef>
                <a:spcPts val="0"/>
              </a:spcBef>
            </a:pPr>
            <a:r>
              <a:rPr lang="en" sz="3200">
                <a:solidFill>
                  <a:srgbClr val="0000FF"/>
                </a:solidFill>
                <a:latin typeface="Acme"/>
                <a:ea typeface="Acme"/>
                <a:cs typeface="Acme"/>
                <a:sym typeface="Acme"/>
              </a:rPr>
              <a:t>education!</a:t>
            </a:r>
            <a:endParaRPr sz="3200">
              <a:solidFill>
                <a:srgbClr val="0000FF"/>
              </a:solidFill>
              <a:latin typeface="Acme"/>
              <a:ea typeface="Acme"/>
              <a:cs typeface="Acme"/>
              <a:sym typeface="Acme"/>
            </a:endParaRPr>
          </a:p>
          <a:p>
            <a:pPr algn="l">
              <a:spcBef>
                <a:spcPts val="0"/>
              </a:spcBef>
            </a:pPr>
            <a:endParaRPr sz="3200">
              <a:solidFill>
                <a:srgbClr val="000000"/>
              </a:solidFill>
              <a:latin typeface="Acme"/>
              <a:ea typeface="Acme"/>
              <a:cs typeface="Acme"/>
              <a:sym typeface="Acme"/>
            </a:endParaRPr>
          </a:p>
          <a:p>
            <a:pPr algn="l">
              <a:spcBef>
                <a:spcPts val="0"/>
              </a:spcBef>
            </a:pPr>
            <a:endParaRPr sz="1467">
              <a:solidFill>
                <a:srgbClr val="FF0000"/>
              </a:solidFill>
              <a:latin typeface="Acme"/>
              <a:ea typeface="Acme"/>
              <a:cs typeface="Acme"/>
              <a:sym typeface="Acme"/>
            </a:endParaRPr>
          </a:p>
          <a:p>
            <a:pPr algn="l">
              <a:spcBef>
                <a:spcPts val="0"/>
              </a:spcBef>
            </a:pPr>
            <a:endParaRPr sz="1467">
              <a:solidFill>
                <a:srgbClr val="FF0000"/>
              </a:solidFill>
              <a:latin typeface="Acme"/>
              <a:ea typeface="Acme"/>
              <a:cs typeface="Acme"/>
              <a:sym typeface="Acme"/>
            </a:endParaRPr>
          </a:p>
          <a:p>
            <a:pPr algn="l">
              <a:spcBef>
                <a:spcPts val="0"/>
              </a:spcBef>
            </a:pPr>
            <a:endParaRPr sz="1467">
              <a:solidFill>
                <a:srgbClr val="FF0000"/>
              </a:solidFill>
              <a:latin typeface="Acme"/>
              <a:ea typeface="Acme"/>
              <a:cs typeface="Acme"/>
              <a:sym typeface="Acme"/>
            </a:endParaRPr>
          </a:p>
          <a:p>
            <a:pPr algn="l">
              <a:spcBef>
                <a:spcPts val="0"/>
              </a:spcBef>
            </a:pPr>
            <a:endParaRPr sz="1467">
              <a:solidFill>
                <a:srgbClr val="FF0000"/>
              </a:solidFill>
              <a:latin typeface="Acme"/>
              <a:ea typeface="Acme"/>
              <a:cs typeface="Acme"/>
              <a:sym typeface="Acme"/>
            </a:endParaRPr>
          </a:p>
          <a:p>
            <a:pPr algn="l">
              <a:spcBef>
                <a:spcPts val="0"/>
              </a:spcBef>
            </a:pPr>
            <a:endParaRPr sz="1467">
              <a:solidFill>
                <a:srgbClr val="FF0000"/>
              </a:solidFill>
              <a:latin typeface="Acme"/>
              <a:ea typeface="Acme"/>
              <a:cs typeface="Acme"/>
              <a:sym typeface="Acme"/>
            </a:endParaRPr>
          </a:p>
          <a:p>
            <a:pPr algn="l">
              <a:spcBef>
                <a:spcPts val="0"/>
              </a:spcBef>
            </a:pPr>
            <a:endParaRPr sz="1467">
              <a:solidFill>
                <a:srgbClr val="FF0000"/>
              </a:solidFill>
              <a:latin typeface="Acme"/>
              <a:ea typeface="Acme"/>
              <a:cs typeface="Acme"/>
              <a:sym typeface="Acme"/>
            </a:endParaRPr>
          </a:p>
          <a:p>
            <a:pPr algn="l">
              <a:spcBef>
                <a:spcPts val="0"/>
              </a:spcBef>
            </a:pPr>
            <a:r>
              <a:rPr lang="en" sz="3200">
                <a:latin typeface="Acme"/>
                <a:ea typeface="Acme"/>
                <a:cs typeface="Acme"/>
                <a:sym typeface="Acme"/>
              </a:rPr>
              <a:t>   </a:t>
            </a:r>
            <a:r>
              <a:rPr lang="en" sz="3200">
                <a:solidFill>
                  <a:srgbClr val="0000FF"/>
                </a:solidFill>
                <a:latin typeface="Acme"/>
                <a:ea typeface="Acme"/>
                <a:cs typeface="Acme"/>
                <a:sym typeface="Acme"/>
              </a:rPr>
              <a:t>  </a:t>
            </a:r>
            <a:endParaRPr sz="3200">
              <a:solidFill>
                <a:srgbClr val="000000"/>
              </a:solidFill>
              <a:latin typeface="Acme"/>
              <a:ea typeface="Acme"/>
              <a:cs typeface="Acme"/>
              <a:sym typeface="Acme"/>
            </a:endParaRPr>
          </a:p>
        </p:txBody>
      </p:sp>
      <p:pic>
        <p:nvPicPr>
          <p:cNvPr id="165" name="Google Shape;165;p20"/>
          <p:cNvPicPr preferRelativeResize="0"/>
          <p:nvPr/>
        </p:nvPicPr>
        <p:blipFill>
          <a:blip r:embed="rId3">
            <a:alphaModFix/>
          </a:blip>
          <a:stretch>
            <a:fillRect/>
          </a:stretch>
        </p:blipFill>
        <p:spPr>
          <a:xfrm>
            <a:off x="225934" y="91534"/>
            <a:ext cx="2364487" cy="2211233"/>
          </a:xfrm>
          <a:prstGeom prst="rect">
            <a:avLst/>
          </a:prstGeom>
          <a:noFill/>
          <a:ln>
            <a:noFill/>
          </a:ln>
        </p:spPr>
      </p:pic>
      <p:pic>
        <p:nvPicPr>
          <p:cNvPr id="166" name="Google Shape;166;p20"/>
          <p:cNvPicPr preferRelativeResize="0"/>
          <p:nvPr/>
        </p:nvPicPr>
        <p:blipFill>
          <a:blip r:embed="rId4">
            <a:alphaModFix/>
          </a:blip>
          <a:stretch>
            <a:fillRect/>
          </a:stretch>
        </p:blipFill>
        <p:spPr>
          <a:xfrm>
            <a:off x="9063333" y="991500"/>
            <a:ext cx="2912571" cy="1734968"/>
          </a:xfrm>
          <a:prstGeom prst="rect">
            <a:avLst/>
          </a:prstGeom>
          <a:noFill/>
          <a:ln>
            <a:noFill/>
          </a:ln>
        </p:spPr>
      </p:pic>
      <p:pic>
        <p:nvPicPr>
          <p:cNvPr id="167" name="Google Shape;167;p20"/>
          <p:cNvPicPr preferRelativeResize="0"/>
          <p:nvPr/>
        </p:nvPicPr>
        <p:blipFill>
          <a:blip r:embed="rId5">
            <a:alphaModFix/>
          </a:blip>
          <a:stretch>
            <a:fillRect/>
          </a:stretch>
        </p:blipFill>
        <p:spPr>
          <a:xfrm>
            <a:off x="9123799" y="3030744"/>
            <a:ext cx="2912565" cy="320382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21" descr="Open Chromebook laptop computer"/>
          <p:cNvPicPr preferRelativeResize="0"/>
          <p:nvPr/>
        </p:nvPicPr>
        <p:blipFill rotWithShape="1">
          <a:blip r:embed="rId3">
            <a:alphaModFix/>
          </a:blip>
          <a:srcRect r="3344"/>
          <a:stretch/>
        </p:blipFill>
        <p:spPr>
          <a:xfrm>
            <a:off x="8481367" y="210951"/>
            <a:ext cx="3783000" cy="2353300"/>
          </a:xfrm>
          <a:prstGeom prst="rect">
            <a:avLst/>
          </a:prstGeom>
          <a:noFill/>
          <a:ln>
            <a:noFill/>
          </a:ln>
        </p:spPr>
      </p:pic>
      <p:sp>
        <p:nvSpPr>
          <p:cNvPr id="173" name="Google Shape;173;p21"/>
          <p:cNvSpPr txBox="1">
            <a:spLocks noGrp="1"/>
          </p:cNvSpPr>
          <p:nvPr>
            <p:ph type="ctrTitle"/>
          </p:nvPr>
        </p:nvSpPr>
        <p:spPr>
          <a:xfrm>
            <a:off x="3155467" y="68233"/>
            <a:ext cx="5043600" cy="2496000"/>
          </a:xfrm>
          <a:prstGeom prst="rect">
            <a:avLst/>
          </a:prstGeom>
        </p:spPr>
        <p:txBody>
          <a:bodyPr spcFirstLastPara="1" vert="horz" wrap="square" lIns="121900" tIns="121900" rIns="121900" bIns="121900" rtlCol="0" anchor="t" anchorCtr="0">
            <a:noAutofit/>
          </a:bodyPr>
          <a:lstStyle/>
          <a:p>
            <a:pPr>
              <a:spcBef>
                <a:spcPts val="0"/>
              </a:spcBef>
            </a:pPr>
            <a:r>
              <a:rPr lang="en-US" sz="4800">
                <a:solidFill>
                  <a:srgbClr val="0000FF"/>
                </a:solidFill>
                <a:latin typeface="Birthstone Bounce"/>
                <a:ea typeface="Birthstone Bounce"/>
                <a:cs typeface="Birthstone Bounce"/>
                <a:sym typeface="Birthstone Bounce"/>
              </a:rPr>
              <a:t>S</a:t>
            </a:r>
            <a:r>
              <a:rPr lang="en-US" sz="4800">
                <a:solidFill>
                  <a:srgbClr val="0000FF"/>
                </a:solidFill>
                <a:latin typeface="Acme"/>
                <a:ea typeface="Acme"/>
                <a:cs typeface="Acme"/>
                <a:sym typeface="Acme"/>
              </a:rPr>
              <a:t>AVA</a:t>
            </a:r>
          </a:p>
          <a:p>
            <a:pPr>
              <a:spcBef>
                <a:spcPts val="0"/>
              </a:spcBef>
            </a:pPr>
            <a:r>
              <a:rPr lang="en-US" sz="3600">
                <a:latin typeface="Acme"/>
                <a:ea typeface="Acme"/>
                <a:cs typeface="Acme"/>
                <a:sym typeface="Acme"/>
              </a:rPr>
              <a:t>Welcomes</a:t>
            </a:r>
          </a:p>
          <a:p>
            <a:pPr>
              <a:spcBef>
                <a:spcPts val="0"/>
              </a:spcBef>
            </a:pPr>
            <a:r>
              <a:rPr lang="en-US" sz="3600">
                <a:latin typeface="Acme"/>
                <a:ea typeface="Acme"/>
                <a:cs typeface="Acme"/>
                <a:sym typeface="Acme"/>
              </a:rPr>
              <a:t>Your family to</a:t>
            </a:r>
          </a:p>
          <a:p>
            <a:pPr>
              <a:spcBef>
                <a:spcPts val="0"/>
              </a:spcBef>
            </a:pPr>
            <a:r>
              <a:rPr lang="en-US" sz="3600">
                <a:latin typeface="Birthstone Bounce"/>
                <a:ea typeface="Birthstone Bounce"/>
                <a:cs typeface="Birthstone Bounce"/>
                <a:sym typeface="Birthstone Bounce"/>
              </a:rPr>
              <a:t>Back to School</a:t>
            </a:r>
          </a:p>
          <a:p>
            <a:pPr>
              <a:spcBef>
                <a:spcPts val="0"/>
              </a:spcBef>
            </a:pPr>
            <a:r>
              <a:rPr lang="en-US" sz="3600">
                <a:latin typeface="Birthstone Bounce"/>
                <a:ea typeface="Birthstone Bounce"/>
                <a:cs typeface="Birthstone Bounce"/>
                <a:sym typeface="Birthstone Bounce"/>
              </a:rPr>
              <a:t>Night!</a:t>
            </a:r>
          </a:p>
          <a:p>
            <a:pPr>
              <a:spcBef>
                <a:spcPts val="0"/>
              </a:spcBef>
            </a:pPr>
            <a:endParaRPr lang="en-US"/>
          </a:p>
        </p:txBody>
      </p:sp>
      <p:pic>
        <p:nvPicPr>
          <p:cNvPr id="174" name="Google Shape;174;p21"/>
          <p:cNvPicPr preferRelativeResize="0"/>
          <p:nvPr/>
        </p:nvPicPr>
        <p:blipFill>
          <a:blip r:embed="rId4">
            <a:alphaModFix/>
          </a:blip>
          <a:stretch>
            <a:fillRect/>
          </a:stretch>
        </p:blipFill>
        <p:spPr>
          <a:xfrm>
            <a:off x="166634" y="139600"/>
            <a:ext cx="2434812" cy="2277000"/>
          </a:xfrm>
          <a:prstGeom prst="rect">
            <a:avLst/>
          </a:prstGeom>
          <a:noFill/>
          <a:ln>
            <a:noFill/>
          </a:ln>
        </p:spPr>
      </p:pic>
      <p:pic>
        <p:nvPicPr>
          <p:cNvPr id="175" name="Google Shape;175;p21"/>
          <p:cNvPicPr preferRelativeResize="0"/>
          <p:nvPr/>
        </p:nvPicPr>
        <p:blipFill>
          <a:blip r:embed="rId5">
            <a:alphaModFix/>
          </a:blip>
          <a:stretch>
            <a:fillRect/>
          </a:stretch>
        </p:blipFill>
        <p:spPr>
          <a:xfrm>
            <a:off x="9092367" y="536984"/>
            <a:ext cx="2669499" cy="1482233"/>
          </a:xfrm>
          <a:prstGeom prst="rect">
            <a:avLst/>
          </a:prstGeom>
          <a:noFill/>
          <a:ln>
            <a:noFill/>
          </a:ln>
        </p:spPr>
      </p:pic>
      <p:sp>
        <p:nvSpPr>
          <p:cNvPr id="176" name="Google Shape;176;p21"/>
          <p:cNvSpPr txBox="1"/>
          <p:nvPr/>
        </p:nvSpPr>
        <p:spPr>
          <a:xfrm>
            <a:off x="697900" y="3145200"/>
            <a:ext cx="11064000" cy="3508000"/>
          </a:xfrm>
          <a:prstGeom prst="rect">
            <a:avLst/>
          </a:prstGeom>
          <a:noFill/>
          <a:ln>
            <a:noFill/>
          </a:ln>
        </p:spPr>
        <p:txBody>
          <a:bodyPr spcFirstLastPara="1" wrap="square" lIns="121900" tIns="121900" rIns="121900" bIns="121900" anchor="t" anchorCtr="0">
            <a:noAutofit/>
          </a:bodyPr>
          <a:lstStyle/>
          <a:p>
            <a:r>
              <a:rPr lang="en-US" sz="2400">
                <a:latin typeface="Acme"/>
                <a:ea typeface="Acme"/>
                <a:cs typeface="Acme"/>
                <a:sym typeface="Acme"/>
              </a:rPr>
              <a:t>Dear Secondary Parents:</a:t>
            </a:r>
          </a:p>
          <a:p>
            <a:r>
              <a:rPr lang="en-US" sz="2400">
                <a:latin typeface="Acme"/>
                <a:ea typeface="Acme"/>
                <a:cs typeface="Acme"/>
                <a:sym typeface="Acme"/>
              </a:rPr>
              <a:t>    If you would like to </a:t>
            </a:r>
            <a:r>
              <a:rPr lang="en-US" sz="2400" b="1" u="sng">
                <a:solidFill>
                  <a:srgbClr val="FF0000"/>
                </a:solidFill>
                <a:latin typeface="Acme"/>
                <a:ea typeface="Acme"/>
                <a:cs typeface="Acme"/>
                <a:sym typeface="Acme"/>
              </a:rPr>
              <a:t>preview</a:t>
            </a:r>
            <a:r>
              <a:rPr lang="en-US" sz="2400">
                <a:latin typeface="Acme"/>
                <a:ea typeface="Acme"/>
                <a:cs typeface="Acme"/>
                <a:sym typeface="Acme"/>
              </a:rPr>
              <a:t> your child’s classroom </a:t>
            </a:r>
            <a:r>
              <a:rPr lang="en-US" sz="2400" u="sng">
                <a:solidFill>
                  <a:srgbClr val="FF00FF"/>
                </a:solidFill>
                <a:latin typeface="Acme"/>
                <a:ea typeface="Acme"/>
                <a:cs typeface="Acme"/>
                <a:sym typeface="Acme"/>
              </a:rPr>
              <a:t>before </a:t>
            </a:r>
            <a:r>
              <a:rPr lang="en-US" sz="2400">
                <a:latin typeface="Acme"/>
                <a:ea typeface="Acme"/>
                <a:cs typeface="Acme"/>
                <a:sym typeface="Acme"/>
              </a:rPr>
              <a:t>tonight’s </a:t>
            </a:r>
            <a:r>
              <a:rPr lang="en-US" sz="2400">
                <a:solidFill>
                  <a:srgbClr val="178D7D"/>
                </a:solidFill>
                <a:latin typeface="Acme"/>
                <a:ea typeface="Acme"/>
                <a:cs typeface="Acme"/>
                <a:sym typeface="Acme"/>
              </a:rPr>
              <a:t>“Back to School Night”</a:t>
            </a:r>
            <a:r>
              <a:rPr lang="en-US" sz="2400">
                <a:latin typeface="Acme"/>
                <a:ea typeface="Acme"/>
                <a:cs typeface="Acme"/>
                <a:sym typeface="Acme"/>
              </a:rPr>
              <a:t> Please click on the teacher directory for a slide presentation below:</a:t>
            </a:r>
          </a:p>
          <a:p>
            <a:r>
              <a:rPr lang="en-US" sz="2400" u="sng">
                <a:solidFill>
                  <a:srgbClr val="0000FF"/>
                </a:solidFill>
                <a:latin typeface="Acme"/>
                <a:ea typeface="Acme"/>
                <a:cs typeface="Acme"/>
                <a:sym typeface="Acme"/>
                <a:hlinkClick r:id="rId6">
                  <a:extLst>
                    <a:ext uri="{A12FA001-AC4F-418D-AE19-62706E023703}">
                      <ahyp:hlinkClr xmlns:ahyp="http://schemas.microsoft.com/office/drawing/2018/hyperlinkcolor" val="tx"/>
                    </a:ext>
                  </a:extLst>
                </a:hlinkClick>
              </a:rPr>
              <a:t>https://docs.google.com/document/d/1vabcNPugqyfy-fdZX4lDhR6gUhigfbKCHOp84qzWS08/edit?usp=sharing</a:t>
            </a:r>
            <a:endParaRPr lang="en-US" sz="2400">
              <a:solidFill>
                <a:srgbClr val="0000FF"/>
              </a:solidFill>
              <a:latin typeface="Acme"/>
              <a:ea typeface="Acme"/>
              <a:cs typeface="Acme"/>
              <a:sym typeface="Acme"/>
            </a:endParaRPr>
          </a:p>
          <a:p>
            <a:endParaRPr lang="en-US" sz="2400">
              <a:latin typeface="Acme"/>
              <a:ea typeface="Acme"/>
              <a:cs typeface="Acme"/>
              <a:sym typeface="Acme"/>
            </a:endParaRPr>
          </a:p>
          <a:p>
            <a:r>
              <a:rPr lang="en-US" sz="2400">
                <a:latin typeface="Acme"/>
                <a:ea typeface="Acme"/>
                <a:cs typeface="Acme"/>
                <a:sym typeface="Acme"/>
              </a:rPr>
              <a:t>Tonight you will have the opportunity to speak with your child’s teachers on Zoom, we will provide a list of Zoom’s links tonight.           </a:t>
            </a:r>
            <a:r>
              <a:rPr lang="en-US" sz="2400">
                <a:solidFill>
                  <a:srgbClr val="FF0000"/>
                </a:solidFill>
                <a:latin typeface="Acme"/>
                <a:ea typeface="Acme"/>
                <a:cs typeface="Acme"/>
                <a:sym typeface="Acme"/>
              </a:rPr>
              <a:t>See you all tonight!  </a:t>
            </a:r>
          </a:p>
          <a:p>
            <a:endParaRPr lang="en-US" sz="2400">
              <a:latin typeface="Acme"/>
              <a:ea typeface="Acme"/>
              <a:cs typeface="Acme"/>
              <a:sym typeface="Acme"/>
            </a:endParaRPr>
          </a:p>
          <a:p>
            <a:r>
              <a:rPr lang="en-US" sz="2400">
                <a:latin typeface="Acme"/>
                <a:ea typeface="Acme"/>
                <a:cs typeface="Acme"/>
                <a:sym typeface="Acme"/>
              </a:rPr>
              <a:t>With Appreciation,</a:t>
            </a:r>
          </a:p>
          <a:p>
            <a:r>
              <a:rPr lang="en-US" sz="2400">
                <a:latin typeface="Acme"/>
                <a:ea typeface="Acme"/>
                <a:cs typeface="Acme"/>
                <a:sym typeface="Acme"/>
              </a:rPr>
              <a:t>Rosalina Espinoza</a:t>
            </a:r>
          </a:p>
          <a:p>
            <a:r>
              <a:rPr lang="en-US" sz="2400">
                <a:latin typeface="Acme"/>
                <a:ea typeface="Acme"/>
                <a:cs typeface="Acme"/>
                <a:sym typeface="Acme"/>
              </a:rPr>
              <a:t>SAVA Assistant Principal</a:t>
            </a:r>
          </a:p>
        </p:txBody>
      </p:sp>
      <p:pic>
        <p:nvPicPr>
          <p:cNvPr id="177" name="Google Shape;177;p21"/>
          <p:cNvPicPr preferRelativeResize="0"/>
          <p:nvPr/>
        </p:nvPicPr>
        <p:blipFill>
          <a:blip r:embed="rId7">
            <a:alphaModFix/>
          </a:blip>
          <a:stretch>
            <a:fillRect/>
          </a:stretch>
        </p:blipFill>
        <p:spPr>
          <a:xfrm>
            <a:off x="2601436" y="5834401"/>
            <a:ext cx="228001" cy="34896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BAFAB041-4860-4FDC-AAF2-9006CDF19949}"/>
              </a:ext>
            </a:extLst>
          </p:cNvPr>
          <p:cNvSpPr>
            <a:spLocks noGrp="1"/>
          </p:cNvSpPr>
          <p:nvPr>
            <p:ph type="ctrTitle"/>
          </p:nvPr>
        </p:nvSpPr>
        <p:spPr>
          <a:xfrm>
            <a:off x="908454" y="1360481"/>
            <a:ext cx="4605340" cy="2387600"/>
          </a:xfrm>
        </p:spPr>
        <p:txBody>
          <a:bodyPr>
            <a:normAutofit/>
          </a:bodyPr>
          <a:lstStyle/>
          <a:p>
            <a:pPr algn="l"/>
            <a:r>
              <a:rPr lang="en-US" sz="5000" b="1">
                <a:solidFill>
                  <a:schemeClr val="bg1"/>
                </a:solidFill>
              </a:rPr>
              <a:t>Thank you for joining us.</a:t>
            </a:r>
          </a:p>
        </p:txBody>
      </p:sp>
      <p:pic>
        <p:nvPicPr>
          <p:cNvPr id="6" name="Picture 5" descr="A logo with a black background&#10;&#10;Description automatically generated">
            <a:extLst>
              <a:ext uri="{FF2B5EF4-FFF2-40B4-BE49-F238E27FC236}">
                <a16:creationId xmlns:a16="http://schemas.microsoft.com/office/drawing/2014/main" id="{8199924C-6903-909C-3443-DF1E898218E7}"/>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10918" r="11273"/>
          <a:stretch/>
        </p:blipFill>
        <p:spPr>
          <a:xfrm>
            <a:off x="7115177" y="115193"/>
            <a:ext cx="4950618" cy="6627614"/>
          </a:xfrm>
          <a:prstGeom prst="rect">
            <a:avLst/>
          </a:prstGeom>
        </p:spPr>
      </p:pic>
      <p:cxnSp>
        <p:nvCxnSpPr>
          <p:cNvPr id="13" name="Straight Connector 12">
            <a:extLst>
              <a:ext uri="{FF2B5EF4-FFF2-40B4-BE49-F238E27FC236}">
                <a16:creationId xmlns:a16="http://schemas.microsoft.com/office/drawing/2014/main" id="{AC65C03C-3F17-45DC-A1B9-35ACA43397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15176" y="115193"/>
            <a:ext cx="0" cy="662761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A4A161CC-6DC5-4863-B213-94529D6E0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599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25">
            <a:extLst>
              <a:ext uri="{FF2B5EF4-FFF2-40B4-BE49-F238E27FC236}">
                <a16:creationId xmlns:a16="http://schemas.microsoft.com/office/drawing/2014/main" id="{94714483-7072-431F-9DBE-87F44E4D4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7">
            <a:extLst>
              <a:ext uri="{FF2B5EF4-FFF2-40B4-BE49-F238E27FC236}">
                <a16:creationId xmlns:a16="http://schemas.microsoft.com/office/drawing/2014/main" id="{495892E1-F4A5-4991-AC52-4F417B14A2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29">
            <a:extLst>
              <a:ext uri="{FF2B5EF4-FFF2-40B4-BE49-F238E27FC236}">
                <a16:creationId xmlns:a16="http://schemas.microsoft.com/office/drawing/2014/main" id="{ACF597F8-76AA-44FA-8E6A-06223B66C0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31" name="Oval 30">
              <a:extLst>
                <a:ext uri="{FF2B5EF4-FFF2-40B4-BE49-F238E27FC236}">
                  <a16:creationId xmlns:a16="http://schemas.microsoft.com/office/drawing/2014/main" id="{A6E12753-0A63-43EE-B28A-C989D033EA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31">
              <a:extLst>
                <a:ext uri="{FF2B5EF4-FFF2-40B4-BE49-F238E27FC236}">
                  <a16:creationId xmlns:a16="http://schemas.microsoft.com/office/drawing/2014/main" id="{B26FA385-76DA-40E9-9257-AA3E07FF6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62D75CA-F374-4878-8106-3EA5E970D6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38667A5-74E3-4EFD-8C45-F48F47427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31512EE2-F4CC-4E18-9CDA-B92C111224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99E503B-9B4D-4EE3-A50F-15AC374F61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E2683E3F-F855-4549-84F8-42064EC0F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8FC90B1E-0223-4440-AF22-8F32F6F0C7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41" name="Straight Connector 40">
              <a:extLst>
                <a:ext uri="{FF2B5EF4-FFF2-40B4-BE49-F238E27FC236}">
                  <a16:creationId xmlns:a16="http://schemas.microsoft.com/office/drawing/2014/main" id="{A2D2E879-0004-4D84-8137-1C09334038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3BE75A2-0D83-4F8E-84CC-D3BCD565B1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90F7F49-1039-49EF-A9BD-153DB590B68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E85F508-9EA4-4B4D-8171-648670650E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46" name="Rectangle 45">
            <a:extLst>
              <a:ext uri="{FF2B5EF4-FFF2-40B4-BE49-F238E27FC236}">
                <a16:creationId xmlns:a16="http://schemas.microsoft.com/office/drawing/2014/main" id="{832F3179-0CD5-40C8-9939-D8355006F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11CE155D-684B-4F5E-B835-C52765E310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49" name="Straight Connector 48">
              <a:extLst>
                <a:ext uri="{FF2B5EF4-FFF2-40B4-BE49-F238E27FC236}">
                  <a16:creationId xmlns:a16="http://schemas.microsoft.com/office/drawing/2014/main" id="{04F84AF8-E1A7-41D4-A102-8F87CAE37E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ED126F1-DB23-4314-B6C7-FE89E3C581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ACB2B6F-8883-4A00-88DD-98CDDD46B8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B9A2180-808A-4423-BB2B-6464B290007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13" name="Picture 12">
            <a:extLst>
              <a:ext uri="{FF2B5EF4-FFF2-40B4-BE49-F238E27FC236}">
                <a16:creationId xmlns:a16="http://schemas.microsoft.com/office/drawing/2014/main" id="{2AEAA5D2-2893-6A60-5639-59360EDAB802}"/>
              </a:ext>
            </a:extLst>
          </p:cNvPr>
          <p:cNvPicPr>
            <a:picLocks noChangeAspect="1"/>
          </p:cNvPicPr>
          <p:nvPr/>
        </p:nvPicPr>
        <p:blipFill rotWithShape="1">
          <a:blip r:embed="rId2">
            <a:duotone>
              <a:prstClr val="black"/>
              <a:schemeClr val="bg1">
                <a:tint val="45000"/>
                <a:satMod val="400000"/>
              </a:schemeClr>
            </a:duotone>
            <a:alphaModFix amt="25000"/>
          </a:blip>
          <a:srcRect t="17279"/>
          <a:stretch/>
        </p:blipFill>
        <p:spPr>
          <a:xfrm>
            <a:off x="782696" y="29548"/>
            <a:ext cx="10691225" cy="6013845"/>
          </a:xfrm>
          <a:prstGeom prst="rect">
            <a:avLst/>
          </a:prstGeom>
        </p:spPr>
      </p:pic>
      <p:sp>
        <p:nvSpPr>
          <p:cNvPr id="2" name="Title 1">
            <a:extLst>
              <a:ext uri="{FF2B5EF4-FFF2-40B4-BE49-F238E27FC236}">
                <a16:creationId xmlns:a16="http://schemas.microsoft.com/office/drawing/2014/main" id="{1903B5A5-320F-1464-9466-5376BD31D098}"/>
              </a:ext>
            </a:extLst>
          </p:cNvPr>
          <p:cNvSpPr>
            <a:spLocks noGrp="1"/>
          </p:cNvSpPr>
          <p:nvPr>
            <p:ph type="ctrTitle"/>
          </p:nvPr>
        </p:nvSpPr>
        <p:spPr>
          <a:xfrm>
            <a:off x="2618173" y="630936"/>
            <a:ext cx="7315200" cy="2702018"/>
          </a:xfrm>
          <a:noFill/>
        </p:spPr>
        <p:txBody>
          <a:bodyPr anchor="b">
            <a:normAutofit/>
          </a:bodyPr>
          <a:lstStyle/>
          <a:p>
            <a:r>
              <a:rPr lang="en-US" sz="4800">
                <a:solidFill>
                  <a:schemeClr val="bg1"/>
                </a:solidFill>
                <a:latin typeface="Amasis MT Pro Black" panose="02040A04050005020304" pitchFamily="18" charset="0"/>
              </a:rPr>
              <a:t>Introduction of Teachers &amp; Support Staff</a:t>
            </a:r>
          </a:p>
        </p:txBody>
      </p:sp>
    </p:spTree>
    <p:extLst>
      <p:ext uri="{BB962C8B-B14F-4D97-AF65-F5344CB8AC3E}">
        <p14:creationId xmlns:p14="http://schemas.microsoft.com/office/powerpoint/2010/main" val="2122689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28D436F-9ACD-4C92-AFC8-C934C527A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90538E0-A884-4E60-A6AB-77D830E2F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B0D7DD0-1C67-4D4C-9E06-678233DB8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rgbClr val="4040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176B2282-5FE1-FE3D-F5FB-FDCF67102A98}"/>
              </a:ext>
            </a:extLst>
          </p:cNvPr>
          <p:cNvSpPr>
            <a:spLocks noGrp="1"/>
          </p:cNvSpPr>
          <p:nvPr>
            <p:ph sz="half" idx="2"/>
          </p:nvPr>
        </p:nvSpPr>
        <p:spPr>
          <a:xfrm>
            <a:off x="6110867" y="461404"/>
            <a:ext cx="6095999" cy="6128582"/>
          </a:xfrm>
        </p:spPr>
        <p:txBody>
          <a:bodyPr>
            <a:normAutofit/>
          </a:bodyPr>
          <a:lstStyle/>
          <a:p>
            <a:pPr marL="0" indent="0">
              <a:spcBef>
                <a:spcPts val="600"/>
              </a:spcBef>
              <a:buNone/>
            </a:pPr>
            <a:r>
              <a:rPr lang="en-US" sz="2000" b="1" u="sng" dirty="0">
                <a:latin typeface="Verdana Pro Black" panose="020B0A04030504040204" pitchFamily="34" charset="0"/>
              </a:rPr>
              <a:t>SAVA Administration</a:t>
            </a:r>
          </a:p>
          <a:p>
            <a:pPr marL="0" indent="0">
              <a:spcBef>
                <a:spcPts val="600"/>
              </a:spcBef>
              <a:buNone/>
            </a:pPr>
            <a:r>
              <a:rPr lang="en-US" sz="2000" b="1" dirty="0">
                <a:latin typeface="Verdana Pro Black" panose="020B0A04030504040204" pitchFamily="34" charset="0"/>
              </a:rPr>
              <a:t>Ms. Graves, Principal</a:t>
            </a:r>
          </a:p>
          <a:p>
            <a:pPr marL="0" indent="0">
              <a:spcBef>
                <a:spcPts val="600"/>
              </a:spcBef>
              <a:buNone/>
            </a:pPr>
            <a:r>
              <a:rPr lang="en-US" sz="2000" b="1" dirty="0">
                <a:latin typeface="Verdana Pro Black" panose="020B0A04030504040204" pitchFamily="34" charset="0"/>
              </a:rPr>
              <a:t>Ms. Espinoza, Assistant Principal</a:t>
            </a:r>
          </a:p>
          <a:p>
            <a:pPr marL="0" indent="0">
              <a:spcBef>
                <a:spcPts val="600"/>
              </a:spcBef>
              <a:buNone/>
            </a:pPr>
            <a:r>
              <a:rPr lang="en-US" sz="2000" b="1" dirty="0">
                <a:latin typeface="Verdana Pro Black" panose="020B0A04030504040204" pitchFamily="34" charset="0"/>
              </a:rPr>
              <a:t>Mr. </a:t>
            </a:r>
            <a:r>
              <a:rPr lang="en-US" sz="2000" b="1" dirty="0" err="1">
                <a:latin typeface="Verdana Pro Black" panose="020B0A04030504040204" pitchFamily="34" charset="0"/>
              </a:rPr>
              <a:t>Nuñez</a:t>
            </a:r>
            <a:r>
              <a:rPr lang="en-US" sz="2000" b="1" dirty="0">
                <a:latin typeface="Verdana Pro Black" panose="020B0A04030504040204" pitchFamily="34" charset="0"/>
              </a:rPr>
              <a:t>, Assistant Principal </a:t>
            </a:r>
          </a:p>
          <a:p>
            <a:pPr marL="0" indent="0">
              <a:buNone/>
            </a:pPr>
            <a:endParaRPr lang="en-US" sz="2000" b="1" u="sng" dirty="0">
              <a:latin typeface="Verdana Pro Black" panose="020B0A04030504040204" pitchFamily="34" charset="0"/>
            </a:endParaRPr>
          </a:p>
          <a:p>
            <a:pPr marL="0" indent="0">
              <a:buNone/>
            </a:pPr>
            <a:r>
              <a:rPr lang="en-US" sz="2000" b="1" u="sng" dirty="0">
                <a:latin typeface="Verdana Pro Black" panose="020B0A04030504040204" pitchFamily="34" charset="0"/>
              </a:rPr>
              <a:t>Counselors</a:t>
            </a:r>
          </a:p>
          <a:p>
            <a:pPr marL="0" indent="0">
              <a:spcBef>
                <a:spcPts val="600"/>
              </a:spcBef>
              <a:buNone/>
            </a:pPr>
            <a:r>
              <a:rPr lang="en-US" sz="2000" b="1" dirty="0">
                <a:latin typeface="Verdana Pro Black" panose="020B0A04030504040204" pitchFamily="34" charset="0"/>
              </a:rPr>
              <a:t>Mr. Vergara, Counselor (Grs. 6-8)</a:t>
            </a:r>
          </a:p>
          <a:p>
            <a:pPr marL="0" indent="0">
              <a:spcBef>
                <a:spcPts val="600"/>
              </a:spcBef>
              <a:buNone/>
            </a:pPr>
            <a:r>
              <a:rPr lang="en-US" sz="2000" b="1" dirty="0">
                <a:latin typeface="Verdana Pro Black" panose="020B0A04030504040204" pitchFamily="34" charset="0"/>
              </a:rPr>
              <a:t>Ms. Enriquez, Counselor (Grs. 9 -10)</a:t>
            </a:r>
          </a:p>
          <a:p>
            <a:pPr marL="0" indent="0">
              <a:spcBef>
                <a:spcPts val="600"/>
              </a:spcBef>
              <a:buNone/>
            </a:pPr>
            <a:r>
              <a:rPr lang="en-US" sz="2000" b="1" dirty="0">
                <a:latin typeface="Verdana Pro Black" panose="020B0A04030504040204" pitchFamily="34" charset="0"/>
              </a:rPr>
              <a:t>Ms. Quintanilla, Counselor (Grs. 11-12)</a:t>
            </a:r>
          </a:p>
          <a:p>
            <a:pPr marL="0" indent="0">
              <a:spcBef>
                <a:spcPts val="600"/>
              </a:spcBef>
              <a:buNone/>
            </a:pPr>
            <a:endParaRPr lang="en-US" sz="2000" b="1" u="sng" dirty="0">
              <a:latin typeface="Verdana Pro Black" panose="020B0A04030504040204" pitchFamily="34" charset="0"/>
            </a:endParaRPr>
          </a:p>
          <a:p>
            <a:pPr marL="0" indent="0">
              <a:buNone/>
            </a:pPr>
            <a:r>
              <a:rPr lang="en-US" sz="2000" b="1" u="sng" dirty="0">
                <a:latin typeface="Verdana Pro Black" panose="020B0A04030504040204" pitchFamily="34" charset="0"/>
              </a:rPr>
              <a:t>Special Needs Support Staff  </a:t>
            </a:r>
          </a:p>
          <a:p>
            <a:pPr marL="0" indent="0">
              <a:spcBef>
                <a:spcPts val="600"/>
              </a:spcBef>
              <a:buNone/>
            </a:pPr>
            <a:r>
              <a:rPr lang="en-US" sz="2000" b="1" dirty="0">
                <a:latin typeface="Verdana Pro Black" panose="020B0A04030504040204" pitchFamily="34" charset="0"/>
              </a:rPr>
              <a:t>Ms. Koopman, Counselor (Grs. 6-12)</a:t>
            </a:r>
          </a:p>
          <a:p>
            <a:pPr marL="0" indent="0">
              <a:spcBef>
                <a:spcPts val="600"/>
              </a:spcBef>
              <a:buNone/>
            </a:pPr>
            <a:r>
              <a:rPr lang="en-US" sz="2000" b="1" dirty="0">
                <a:latin typeface="Verdana Pro Black" panose="020B0A04030504040204" pitchFamily="34" charset="0"/>
              </a:rPr>
              <a:t>Dr. Heslip, School Psychologist</a:t>
            </a:r>
          </a:p>
          <a:p>
            <a:pPr marL="0" indent="0">
              <a:spcBef>
                <a:spcPts val="600"/>
              </a:spcBef>
              <a:buNone/>
            </a:pPr>
            <a:r>
              <a:rPr lang="en-US" sz="2000" b="1" dirty="0">
                <a:latin typeface="Verdana Pro Black" panose="020B0A04030504040204" pitchFamily="34" charset="0"/>
              </a:rPr>
              <a:t>Ms. Torres, Speech Pathologist </a:t>
            </a:r>
          </a:p>
          <a:p>
            <a:pPr marL="0" indent="0">
              <a:spcBef>
                <a:spcPts val="600"/>
              </a:spcBef>
              <a:buNone/>
            </a:pPr>
            <a:endParaRPr lang="en-US" sz="2000" b="1" dirty="0">
              <a:latin typeface="Verdana Pro Black" panose="020B0A04030504040204" pitchFamily="34" charset="0"/>
            </a:endParaRPr>
          </a:p>
          <a:p>
            <a:pPr marL="0" indent="0">
              <a:buNone/>
            </a:pPr>
            <a:endParaRPr lang="en-US" sz="500" b="1" u="sng" dirty="0"/>
          </a:p>
        </p:txBody>
      </p:sp>
      <p:pic>
        <p:nvPicPr>
          <p:cNvPr id="3" name="Picture 2" descr="A logo with a black background&#10;&#10;Description automatically generated">
            <a:extLst>
              <a:ext uri="{FF2B5EF4-FFF2-40B4-BE49-F238E27FC236}">
                <a16:creationId xmlns:a16="http://schemas.microsoft.com/office/drawing/2014/main" id="{048D9226-2F74-E414-6240-3795FFEB11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4105" y="2280864"/>
            <a:ext cx="2802253" cy="2919712"/>
          </a:xfrm>
          <a:prstGeom prst="rect">
            <a:avLst/>
          </a:prstGeom>
        </p:spPr>
      </p:pic>
    </p:spTree>
    <p:extLst>
      <p:ext uri="{BB962C8B-B14F-4D97-AF65-F5344CB8AC3E}">
        <p14:creationId xmlns:p14="http://schemas.microsoft.com/office/powerpoint/2010/main" val="3918132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E2D88E-AA40-3C57-0198-F82FF719419F}"/>
              </a:ext>
            </a:extLst>
          </p:cNvPr>
          <p:cNvSpPr>
            <a:spLocks noGrp="1"/>
          </p:cNvSpPr>
          <p:nvPr>
            <p:ph type="title"/>
          </p:nvPr>
        </p:nvSpPr>
        <p:spPr>
          <a:xfrm>
            <a:off x="838200" y="459863"/>
            <a:ext cx="10515600" cy="1004594"/>
          </a:xfrm>
        </p:spPr>
        <p:txBody>
          <a:bodyPr vert="horz" lIns="91440" tIns="45720" rIns="91440" bIns="45720" rtlCol="0" anchor="ctr">
            <a:normAutofit/>
          </a:bodyPr>
          <a:lstStyle/>
          <a:p>
            <a:pPr algn="ctr"/>
            <a:r>
              <a:rPr lang="en-US" b="1" kern="1200">
                <a:solidFill>
                  <a:srgbClr val="FFFFFF"/>
                </a:solidFill>
                <a:latin typeface="+mj-lt"/>
                <a:ea typeface="+mj-ea"/>
                <a:cs typeface="+mj-cs"/>
              </a:rPr>
              <a:t>SAVA Secondary Teachers</a:t>
            </a:r>
          </a:p>
        </p:txBody>
      </p:sp>
      <p:sp>
        <p:nvSpPr>
          <p:cNvPr id="12" name="Rectangle: Rounded Corners 11">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49BC80A-8058-AED0-707A-090FEC311939}"/>
              </a:ext>
            </a:extLst>
          </p:cNvPr>
          <p:cNvSpPr>
            <a:spLocks noGrp="1"/>
          </p:cNvSpPr>
          <p:nvPr>
            <p:ph sz="half" idx="1"/>
          </p:nvPr>
        </p:nvSpPr>
        <p:spPr>
          <a:xfrm>
            <a:off x="838200" y="1800911"/>
            <a:ext cx="5181600" cy="4351338"/>
          </a:xfrm>
        </p:spPr>
        <p:txBody>
          <a:bodyPr/>
          <a:lstStyle/>
          <a:p>
            <a:pPr marL="0" indent="0">
              <a:buNone/>
            </a:pPr>
            <a:r>
              <a:rPr lang="en-US" b="1" u="sng" kern="1200" dirty="0">
                <a:solidFill>
                  <a:schemeClr val="tx1"/>
                </a:solidFill>
                <a:latin typeface="Verdana Pro Black" panose="020B0A04030504040204" pitchFamily="34" charset="0"/>
              </a:rPr>
              <a:t>English/ELA</a:t>
            </a:r>
          </a:p>
          <a:p>
            <a:pPr marL="0" indent="0">
              <a:buNone/>
            </a:pPr>
            <a:r>
              <a:rPr lang="en-US" kern="1200" dirty="0">
                <a:solidFill>
                  <a:schemeClr val="tx1"/>
                </a:solidFill>
                <a:latin typeface="Verdana Pro Black" panose="020B0A04030504040204" pitchFamily="34" charset="0"/>
              </a:rPr>
              <a:t>Ms. Dreyer</a:t>
            </a:r>
          </a:p>
          <a:p>
            <a:pPr marL="0" indent="0">
              <a:buNone/>
            </a:pPr>
            <a:r>
              <a:rPr lang="en-US" kern="1200" dirty="0">
                <a:solidFill>
                  <a:schemeClr val="tx1"/>
                </a:solidFill>
                <a:latin typeface="Verdana Pro Black" panose="020B0A04030504040204" pitchFamily="34" charset="0"/>
              </a:rPr>
              <a:t>Ms. Espinoza- Larrea</a:t>
            </a:r>
          </a:p>
          <a:p>
            <a:pPr marL="0" indent="0">
              <a:buNone/>
            </a:pPr>
            <a:r>
              <a:rPr lang="en-US" kern="1200" dirty="0">
                <a:solidFill>
                  <a:schemeClr val="tx1"/>
                </a:solidFill>
                <a:latin typeface="Verdana Pro Black" panose="020B0A04030504040204" pitchFamily="34" charset="0"/>
              </a:rPr>
              <a:t>Mr. Hess</a:t>
            </a:r>
          </a:p>
          <a:p>
            <a:pPr marL="0" indent="0">
              <a:buNone/>
            </a:pPr>
            <a:r>
              <a:rPr lang="en-US" kern="1200" dirty="0">
                <a:solidFill>
                  <a:schemeClr val="tx1"/>
                </a:solidFill>
                <a:latin typeface="Verdana Pro Black" panose="020B0A04030504040204" pitchFamily="34" charset="0"/>
              </a:rPr>
              <a:t>Ms. Shepherd</a:t>
            </a:r>
          </a:p>
          <a:p>
            <a:pPr marL="0" indent="0">
              <a:buNone/>
            </a:pPr>
            <a:r>
              <a:rPr lang="en-US" kern="1200" dirty="0">
                <a:solidFill>
                  <a:schemeClr val="tx1"/>
                </a:solidFill>
                <a:latin typeface="Verdana Pro Black" panose="020B0A04030504040204" pitchFamily="34" charset="0"/>
              </a:rPr>
              <a:t>Ms. Shipley</a:t>
            </a:r>
          </a:p>
          <a:p>
            <a:pPr marL="0" indent="0">
              <a:buNone/>
            </a:pPr>
            <a:r>
              <a:rPr lang="en-US" kern="1200" dirty="0">
                <a:solidFill>
                  <a:schemeClr val="tx1"/>
                </a:solidFill>
                <a:latin typeface="Verdana Pro Black" panose="020B0A04030504040204" pitchFamily="34" charset="0"/>
              </a:rPr>
              <a:t>Mr. Tran</a:t>
            </a:r>
            <a:endParaRPr lang="en-US" dirty="0">
              <a:latin typeface="Verdana Pro Black" panose="020B0A04030504040204" pitchFamily="34" charset="0"/>
            </a:endParaRPr>
          </a:p>
        </p:txBody>
      </p:sp>
      <p:sp>
        <p:nvSpPr>
          <p:cNvPr id="4" name="Content Placeholder 3">
            <a:extLst>
              <a:ext uri="{FF2B5EF4-FFF2-40B4-BE49-F238E27FC236}">
                <a16:creationId xmlns:a16="http://schemas.microsoft.com/office/drawing/2014/main" id="{D40EC1A6-0DE7-FBA8-0173-6F0082591B49}"/>
              </a:ext>
            </a:extLst>
          </p:cNvPr>
          <p:cNvSpPr>
            <a:spLocks noGrp="1"/>
          </p:cNvSpPr>
          <p:nvPr>
            <p:ph sz="half" idx="2"/>
          </p:nvPr>
        </p:nvSpPr>
        <p:spPr>
          <a:xfrm>
            <a:off x="6172200" y="1800911"/>
            <a:ext cx="5181600" cy="4351338"/>
          </a:xfrm>
        </p:spPr>
        <p:txBody>
          <a:bodyPr/>
          <a:lstStyle/>
          <a:p>
            <a:pPr marL="0" indent="0">
              <a:buNone/>
            </a:pPr>
            <a:r>
              <a:rPr lang="en-US" b="1" u="sng" kern="1200" dirty="0">
                <a:solidFill>
                  <a:schemeClr val="tx1"/>
                </a:solidFill>
                <a:latin typeface="Verdana Pro Black" panose="020B0A04030504040204" pitchFamily="34" charset="0"/>
              </a:rPr>
              <a:t>Mathematics</a:t>
            </a:r>
            <a:endParaRPr lang="en-US" u="sng" kern="1200" dirty="0">
              <a:solidFill>
                <a:schemeClr val="tx1"/>
              </a:solidFill>
              <a:latin typeface="Verdana Pro Black" panose="020B0A04030504040204" pitchFamily="34" charset="0"/>
            </a:endParaRPr>
          </a:p>
          <a:p>
            <a:pPr marL="0" indent="0">
              <a:buNone/>
            </a:pPr>
            <a:r>
              <a:rPr lang="en-US" kern="1200" dirty="0">
                <a:solidFill>
                  <a:schemeClr val="tx1"/>
                </a:solidFill>
                <a:latin typeface="Verdana Pro Black" panose="020B0A04030504040204" pitchFamily="34" charset="0"/>
              </a:rPr>
              <a:t>Ms. Duerner</a:t>
            </a:r>
          </a:p>
          <a:p>
            <a:pPr marL="0" indent="0">
              <a:buNone/>
            </a:pPr>
            <a:r>
              <a:rPr lang="en-US" kern="1200" dirty="0">
                <a:solidFill>
                  <a:schemeClr val="tx1"/>
                </a:solidFill>
                <a:latin typeface="Verdana Pro Black" panose="020B0A04030504040204" pitchFamily="34" charset="0"/>
              </a:rPr>
              <a:t>Ms. Sharma</a:t>
            </a:r>
          </a:p>
          <a:p>
            <a:pPr marL="0" indent="0">
              <a:buNone/>
            </a:pPr>
            <a:r>
              <a:rPr lang="en-US" kern="1200" dirty="0">
                <a:solidFill>
                  <a:schemeClr val="tx1"/>
                </a:solidFill>
                <a:latin typeface="Verdana Pro Black" panose="020B0A04030504040204" pitchFamily="34" charset="0"/>
              </a:rPr>
              <a:t>Ms. Vasil</a:t>
            </a:r>
          </a:p>
          <a:p>
            <a:pPr marL="0" indent="0">
              <a:buNone/>
            </a:pPr>
            <a:r>
              <a:rPr lang="en-US" kern="1200" dirty="0">
                <a:solidFill>
                  <a:schemeClr val="tx1"/>
                </a:solidFill>
                <a:latin typeface="Verdana Pro Black" panose="020B0A04030504040204" pitchFamily="34" charset="0"/>
              </a:rPr>
              <a:t>Ms. Skipper - Spurgeon</a:t>
            </a:r>
          </a:p>
          <a:p>
            <a:pPr marL="0" indent="0">
              <a:buNone/>
            </a:pPr>
            <a:endParaRPr lang="en-US" dirty="0"/>
          </a:p>
        </p:txBody>
      </p:sp>
    </p:spTree>
    <p:extLst>
      <p:ext uri="{BB962C8B-B14F-4D97-AF65-F5344CB8AC3E}">
        <p14:creationId xmlns:p14="http://schemas.microsoft.com/office/powerpoint/2010/main" val="1782594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4144E45-5A87-9CE1-FC11-B4A641BA252D}"/>
              </a:ext>
            </a:extLst>
          </p:cNvPr>
          <p:cNvSpPr txBox="1"/>
          <p:nvPr/>
        </p:nvSpPr>
        <p:spPr>
          <a:xfrm>
            <a:off x="838200" y="459863"/>
            <a:ext cx="10515600" cy="100459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kern="1200">
                <a:solidFill>
                  <a:srgbClr val="FFFFFF"/>
                </a:solidFill>
                <a:latin typeface="+mj-lt"/>
                <a:ea typeface="+mj-ea"/>
                <a:cs typeface="+mj-cs"/>
              </a:rPr>
              <a:t>SAVA Secondary Teachers</a:t>
            </a:r>
            <a:endParaRPr lang="en-US" sz="4400" kern="1200">
              <a:solidFill>
                <a:srgbClr val="FFFFFF"/>
              </a:solidFill>
              <a:latin typeface="+mj-lt"/>
              <a:ea typeface="+mj-ea"/>
              <a:cs typeface="+mj-cs"/>
            </a:endParaRPr>
          </a:p>
        </p:txBody>
      </p:sp>
      <p:sp>
        <p:nvSpPr>
          <p:cNvPr id="13" name="Rectangle: Rounded Corners 12">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FB6E4F7-89B1-F757-094A-43223DFBD2BE}"/>
              </a:ext>
            </a:extLst>
          </p:cNvPr>
          <p:cNvSpPr>
            <a:spLocks noGrp="1"/>
          </p:cNvSpPr>
          <p:nvPr>
            <p:ph sz="half" idx="1"/>
          </p:nvPr>
        </p:nvSpPr>
        <p:spPr>
          <a:xfrm>
            <a:off x="838200" y="1800911"/>
            <a:ext cx="5181600" cy="4351338"/>
          </a:xfrm>
        </p:spPr>
        <p:txBody>
          <a:bodyPr/>
          <a:lstStyle/>
          <a:p>
            <a:pPr marL="0" indent="0">
              <a:buNone/>
            </a:pPr>
            <a:r>
              <a:rPr lang="en-US" b="1" u="sng" kern="1200" dirty="0">
                <a:solidFill>
                  <a:schemeClr val="tx1"/>
                </a:solidFill>
                <a:latin typeface="Verdana Pro Black" panose="020B0A04030504040204" pitchFamily="34" charset="0"/>
              </a:rPr>
              <a:t>History/Social Science</a:t>
            </a:r>
          </a:p>
          <a:p>
            <a:pPr marL="0" indent="0">
              <a:buNone/>
            </a:pPr>
            <a:r>
              <a:rPr lang="en-US" kern="1200" dirty="0">
                <a:solidFill>
                  <a:schemeClr val="tx1"/>
                </a:solidFill>
                <a:latin typeface="Verdana Pro Black" panose="020B0A04030504040204" pitchFamily="34" charset="0"/>
              </a:rPr>
              <a:t>Mr. Diaz</a:t>
            </a:r>
          </a:p>
          <a:p>
            <a:pPr marL="0" indent="0">
              <a:buNone/>
            </a:pPr>
            <a:r>
              <a:rPr lang="en-US" kern="1200" dirty="0">
                <a:solidFill>
                  <a:schemeClr val="tx1"/>
                </a:solidFill>
                <a:latin typeface="Verdana Pro Black" panose="020B0A04030504040204" pitchFamily="34" charset="0"/>
              </a:rPr>
              <a:t>Ms. Hardenburg</a:t>
            </a:r>
          </a:p>
          <a:p>
            <a:pPr marL="0" indent="0">
              <a:buNone/>
            </a:pPr>
            <a:r>
              <a:rPr lang="en-US" kern="1200" dirty="0">
                <a:solidFill>
                  <a:schemeClr val="tx1"/>
                </a:solidFill>
                <a:latin typeface="Verdana Pro Black" panose="020B0A04030504040204" pitchFamily="34" charset="0"/>
              </a:rPr>
              <a:t>Ms. Moctezuma</a:t>
            </a:r>
          </a:p>
          <a:p>
            <a:pPr marL="0" indent="0">
              <a:buNone/>
            </a:pPr>
            <a:r>
              <a:rPr lang="en-US" kern="1200" dirty="0">
                <a:solidFill>
                  <a:schemeClr val="tx1"/>
                </a:solidFill>
                <a:latin typeface="Verdana Pro Black" panose="020B0A04030504040204" pitchFamily="34" charset="0"/>
              </a:rPr>
              <a:t>Ms. Ortiz</a:t>
            </a:r>
          </a:p>
          <a:p>
            <a:pPr marL="0" indent="0">
              <a:buNone/>
            </a:pPr>
            <a:r>
              <a:rPr lang="en-US" kern="1200" dirty="0">
                <a:solidFill>
                  <a:schemeClr val="tx1"/>
                </a:solidFill>
                <a:latin typeface="Verdana Pro Black" panose="020B0A04030504040204" pitchFamily="34" charset="0"/>
              </a:rPr>
              <a:t>Mr. Tran</a:t>
            </a:r>
            <a:endParaRPr lang="en-US" dirty="0">
              <a:latin typeface="Verdana Pro Black" panose="020B0A04030504040204" pitchFamily="34" charset="0"/>
            </a:endParaRPr>
          </a:p>
        </p:txBody>
      </p:sp>
      <p:sp>
        <p:nvSpPr>
          <p:cNvPr id="4" name="Content Placeholder 3">
            <a:extLst>
              <a:ext uri="{FF2B5EF4-FFF2-40B4-BE49-F238E27FC236}">
                <a16:creationId xmlns:a16="http://schemas.microsoft.com/office/drawing/2014/main" id="{BFB23B91-1B2C-C4B8-C395-2E2BB91A7712}"/>
              </a:ext>
            </a:extLst>
          </p:cNvPr>
          <p:cNvSpPr>
            <a:spLocks noGrp="1"/>
          </p:cNvSpPr>
          <p:nvPr>
            <p:ph sz="half" idx="2"/>
          </p:nvPr>
        </p:nvSpPr>
        <p:spPr>
          <a:xfrm>
            <a:off x="6172200" y="1800911"/>
            <a:ext cx="5181600" cy="4351338"/>
          </a:xfrm>
        </p:spPr>
        <p:txBody>
          <a:bodyPr/>
          <a:lstStyle/>
          <a:p>
            <a:pPr marL="0" indent="0">
              <a:buNone/>
            </a:pPr>
            <a:r>
              <a:rPr lang="en-US" b="1" u="sng" kern="1200" dirty="0">
                <a:solidFill>
                  <a:schemeClr val="tx1"/>
                </a:solidFill>
                <a:latin typeface="Verdana Pro Black" panose="020B0A04030504040204" pitchFamily="34" charset="0"/>
              </a:rPr>
              <a:t>Science</a:t>
            </a:r>
            <a:endParaRPr lang="en-US" u="sng" kern="1200" dirty="0">
              <a:solidFill>
                <a:schemeClr val="tx1"/>
              </a:solidFill>
              <a:latin typeface="Verdana Pro Black" panose="020B0A04030504040204" pitchFamily="34" charset="0"/>
            </a:endParaRPr>
          </a:p>
          <a:p>
            <a:pPr marL="0" indent="0">
              <a:buNone/>
            </a:pPr>
            <a:r>
              <a:rPr lang="en-US" kern="1200" dirty="0">
                <a:solidFill>
                  <a:schemeClr val="tx1"/>
                </a:solidFill>
                <a:latin typeface="Verdana Pro Black" panose="020B0A04030504040204" pitchFamily="34" charset="0"/>
              </a:rPr>
              <a:t>Ms. Nasr</a:t>
            </a:r>
          </a:p>
          <a:p>
            <a:pPr marL="0" indent="0">
              <a:buNone/>
            </a:pPr>
            <a:r>
              <a:rPr lang="en-US" kern="1200" dirty="0">
                <a:solidFill>
                  <a:schemeClr val="tx1"/>
                </a:solidFill>
                <a:latin typeface="Verdana Pro Black" panose="020B0A04030504040204" pitchFamily="34" charset="0"/>
              </a:rPr>
              <a:t>Mr. Nimmo</a:t>
            </a:r>
          </a:p>
          <a:p>
            <a:pPr marL="0" indent="0">
              <a:buNone/>
            </a:pPr>
            <a:r>
              <a:rPr lang="en-US" kern="1200" dirty="0">
                <a:solidFill>
                  <a:schemeClr val="tx1"/>
                </a:solidFill>
                <a:latin typeface="Verdana Pro Black" panose="020B0A04030504040204" pitchFamily="34" charset="0"/>
              </a:rPr>
              <a:t>Ms. Ortega</a:t>
            </a:r>
          </a:p>
          <a:p>
            <a:pPr marL="0" indent="0">
              <a:buNone/>
            </a:pPr>
            <a:r>
              <a:rPr lang="en-US" kern="1200" dirty="0">
                <a:solidFill>
                  <a:schemeClr val="tx1"/>
                </a:solidFill>
                <a:latin typeface="Verdana Pro Black" panose="020B0A04030504040204" pitchFamily="34" charset="0"/>
              </a:rPr>
              <a:t>Ms. Ramirez</a:t>
            </a:r>
            <a:endParaRPr lang="en-US" dirty="0">
              <a:latin typeface="Verdana Pro Black" panose="020B0A04030504040204" pitchFamily="34" charset="0"/>
            </a:endParaRPr>
          </a:p>
        </p:txBody>
      </p:sp>
    </p:spTree>
    <p:extLst>
      <p:ext uri="{BB962C8B-B14F-4D97-AF65-F5344CB8AC3E}">
        <p14:creationId xmlns:p14="http://schemas.microsoft.com/office/powerpoint/2010/main" val="1630602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8C6CBA7-7E60-E9EC-3843-A9E4DF977B4C}"/>
              </a:ext>
            </a:extLst>
          </p:cNvPr>
          <p:cNvSpPr txBox="1"/>
          <p:nvPr/>
        </p:nvSpPr>
        <p:spPr>
          <a:xfrm>
            <a:off x="838200" y="459863"/>
            <a:ext cx="10515600" cy="100459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kern="1200">
                <a:solidFill>
                  <a:srgbClr val="FFFFFF"/>
                </a:solidFill>
                <a:latin typeface="+mj-lt"/>
                <a:ea typeface="+mj-ea"/>
                <a:cs typeface="+mj-cs"/>
              </a:rPr>
              <a:t>SAVA Secondary Teachers</a:t>
            </a:r>
            <a:endParaRPr lang="en-US" sz="4400" kern="1200">
              <a:solidFill>
                <a:srgbClr val="FFFFFF"/>
              </a:solidFill>
              <a:latin typeface="+mj-lt"/>
              <a:ea typeface="+mj-ea"/>
              <a:cs typeface="+mj-cs"/>
            </a:endParaRPr>
          </a:p>
        </p:txBody>
      </p:sp>
      <p:sp>
        <p:nvSpPr>
          <p:cNvPr id="12" name="Rectangle: Rounded Corners 11">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B582864-571D-31CC-320E-25E3C677FEC9}"/>
              </a:ext>
            </a:extLst>
          </p:cNvPr>
          <p:cNvSpPr>
            <a:spLocks noGrp="1"/>
          </p:cNvSpPr>
          <p:nvPr>
            <p:ph sz="half" idx="1"/>
          </p:nvPr>
        </p:nvSpPr>
        <p:spPr>
          <a:xfrm>
            <a:off x="838200" y="1800911"/>
            <a:ext cx="5181600" cy="4351338"/>
          </a:xfrm>
        </p:spPr>
        <p:txBody>
          <a:bodyPr>
            <a:normAutofit/>
          </a:bodyPr>
          <a:lstStyle/>
          <a:p>
            <a:pPr marL="0" indent="0">
              <a:buNone/>
            </a:pPr>
            <a:r>
              <a:rPr lang="en-US" b="1" u="sng" kern="1200" dirty="0">
                <a:solidFill>
                  <a:schemeClr val="tx1"/>
                </a:solidFill>
                <a:latin typeface="Verdana Pro Black" panose="020B0A04030504040204" pitchFamily="34" charset="0"/>
              </a:rPr>
              <a:t>P.E.</a:t>
            </a:r>
          </a:p>
          <a:p>
            <a:pPr marL="0" indent="0">
              <a:buNone/>
            </a:pPr>
            <a:r>
              <a:rPr lang="en-US" kern="1200" dirty="0">
                <a:solidFill>
                  <a:schemeClr val="tx1"/>
                </a:solidFill>
                <a:latin typeface="Verdana Pro Black" panose="020B0A04030504040204" pitchFamily="34" charset="0"/>
              </a:rPr>
              <a:t>Mr. De La Vega</a:t>
            </a:r>
          </a:p>
          <a:p>
            <a:pPr marL="0" indent="0">
              <a:buNone/>
            </a:pPr>
            <a:r>
              <a:rPr lang="en-US" kern="1200" dirty="0">
                <a:solidFill>
                  <a:schemeClr val="tx1"/>
                </a:solidFill>
                <a:latin typeface="Verdana Pro Black" panose="020B0A04030504040204" pitchFamily="34" charset="0"/>
              </a:rPr>
              <a:t>Mr. Hernandez</a:t>
            </a:r>
          </a:p>
          <a:p>
            <a:pPr marL="0" indent="0">
              <a:buNone/>
            </a:pPr>
            <a:r>
              <a:rPr lang="en-US" kern="1200" dirty="0">
                <a:solidFill>
                  <a:schemeClr val="tx1"/>
                </a:solidFill>
                <a:latin typeface="Verdana Pro Black" panose="020B0A04030504040204" pitchFamily="34" charset="0"/>
              </a:rPr>
              <a:t>Mr. Suniga</a:t>
            </a:r>
          </a:p>
          <a:p>
            <a:pPr marL="0" indent="0">
              <a:buNone/>
            </a:pPr>
            <a:endParaRPr lang="en-US" kern="1200" dirty="0">
              <a:solidFill>
                <a:schemeClr val="tx1"/>
              </a:solidFill>
              <a:latin typeface="Verdana Pro Black" panose="020B0A04030504040204" pitchFamily="34" charset="0"/>
            </a:endParaRPr>
          </a:p>
          <a:p>
            <a:pPr marL="0" indent="0">
              <a:buNone/>
            </a:pPr>
            <a:r>
              <a:rPr lang="en-US" b="1" u="sng" kern="1200" dirty="0">
                <a:solidFill>
                  <a:schemeClr val="tx1"/>
                </a:solidFill>
                <a:latin typeface="Verdana Pro Black" panose="020B0A04030504040204" pitchFamily="34" charset="0"/>
              </a:rPr>
              <a:t>CTE</a:t>
            </a:r>
            <a:endParaRPr lang="en-US" u="sng" kern="1200" dirty="0">
              <a:solidFill>
                <a:schemeClr val="tx1"/>
              </a:solidFill>
              <a:latin typeface="Verdana Pro Black" panose="020B0A04030504040204" pitchFamily="34" charset="0"/>
            </a:endParaRPr>
          </a:p>
          <a:p>
            <a:pPr marL="0" indent="0">
              <a:buNone/>
            </a:pPr>
            <a:r>
              <a:rPr lang="en-US" kern="1200" dirty="0">
                <a:solidFill>
                  <a:schemeClr val="tx1"/>
                </a:solidFill>
                <a:latin typeface="Verdana Pro Black" panose="020B0A04030504040204" pitchFamily="34" charset="0"/>
              </a:rPr>
              <a:t>Ms. Garcia</a:t>
            </a:r>
          </a:p>
          <a:p>
            <a:pPr marL="0" indent="0">
              <a:buNone/>
            </a:pPr>
            <a:r>
              <a:rPr lang="en-US" kern="1200" dirty="0">
                <a:solidFill>
                  <a:schemeClr val="tx1"/>
                </a:solidFill>
                <a:latin typeface="Verdana Pro Black" panose="020B0A04030504040204" pitchFamily="34" charset="0"/>
              </a:rPr>
              <a:t>Mr. Zelaya – Substitute Teacher</a:t>
            </a:r>
            <a:endParaRPr lang="en-US" dirty="0">
              <a:latin typeface="Verdana Pro Black" panose="020B0A04030504040204" pitchFamily="34" charset="0"/>
            </a:endParaRPr>
          </a:p>
        </p:txBody>
      </p:sp>
      <p:sp>
        <p:nvSpPr>
          <p:cNvPr id="4" name="Content Placeholder 3">
            <a:extLst>
              <a:ext uri="{FF2B5EF4-FFF2-40B4-BE49-F238E27FC236}">
                <a16:creationId xmlns:a16="http://schemas.microsoft.com/office/drawing/2014/main" id="{F5BA536D-E384-FCB3-7BCA-DEB16C97B94F}"/>
              </a:ext>
            </a:extLst>
          </p:cNvPr>
          <p:cNvSpPr>
            <a:spLocks noGrp="1"/>
          </p:cNvSpPr>
          <p:nvPr>
            <p:ph sz="half" idx="2"/>
          </p:nvPr>
        </p:nvSpPr>
        <p:spPr>
          <a:xfrm>
            <a:off x="6172200" y="1800911"/>
            <a:ext cx="5181600" cy="4351338"/>
          </a:xfrm>
        </p:spPr>
        <p:txBody>
          <a:bodyPr>
            <a:normAutofit/>
          </a:bodyPr>
          <a:lstStyle/>
          <a:p>
            <a:pPr marL="0" indent="0">
              <a:buNone/>
            </a:pPr>
            <a:r>
              <a:rPr lang="en-US" b="1" u="sng" kern="1200" dirty="0">
                <a:solidFill>
                  <a:schemeClr val="tx1"/>
                </a:solidFill>
                <a:latin typeface="Verdana Pro Black" panose="020B0A04030504040204" pitchFamily="34" charset="0"/>
              </a:rPr>
              <a:t>ART</a:t>
            </a:r>
            <a:endParaRPr lang="en-US" u="sng" kern="1200" dirty="0">
              <a:solidFill>
                <a:schemeClr val="tx1"/>
              </a:solidFill>
              <a:latin typeface="Verdana Pro Black" panose="020B0A04030504040204" pitchFamily="34" charset="0"/>
            </a:endParaRPr>
          </a:p>
          <a:p>
            <a:pPr marL="0" indent="0">
              <a:buNone/>
            </a:pPr>
            <a:r>
              <a:rPr lang="en-US" kern="1200" dirty="0">
                <a:solidFill>
                  <a:schemeClr val="tx1"/>
                </a:solidFill>
                <a:latin typeface="Verdana Pro Black" panose="020B0A04030504040204" pitchFamily="34" charset="0"/>
              </a:rPr>
              <a:t>Ms. Stoewsand</a:t>
            </a:r>
          </a:p>
          <a:p>
            <a:pPr marL="0" indent="0">
              <a:buNone/>
            </a:pPr>
            <a:endParaRPr lang="en-US" kern="1200" dirty="0">
              <a:solidFill>
                <a:schemeClr val="tx1"/>
              </a:solidFill>
              <a:latin typeface="Verdana Pro Black" panose="020B0A04030504040204" pitchFamily="34" charset="0"/>
            </a:endParaRPr>
          </a:p>
          <a:p>
            <a:pPr marL="0" indent="0">
              <a:buNone/>
            </a:pPr>
            <a:endParaRPr lang="en-US" kern="1200" dirty="0">
              <a:solidFill>
                <a:schemeClr val="tx1"/>
              </a:solidFill>
              <a:latin typeface="Verdana Pro Black" panose="020B0A04030504040204" pitchFamily="34" charset="0"/>
            </a:endParaRPr>
          </a:p>
          <a:p>
            <a:pPr marL="0" indent="0">
              <a:buNone/>
            </a:pPr>
            <a:r>
              <a:rPr lang="en-US" b="1" u="sng" kern="1200" dirty="0">
                <a:solidFill>
                  <a:schemeClr val="tx1"/>
                </a:solidFill>
                <a:latin typeface="Verdana Pro Black" panose="020B0A04030504040204" pitchFamily="34" charset="0"/>
              </a:rPr>
              <a:t>World Languages</a:t>
            </a:r>
          </a:p>
          <a:p>
            <a:pPr marL="0" indent="0">
              <a:buNone/>
            </a:pPr>
            <a:r>
              <a:rPr lang="en-US" kern="1200" dirty="0">
                <a:solidFill>
                  <a:schemeClr val="tx1"/>
                </a:solidFill>
                <a:latin typeface="Verdana Pro Black" panose="020B0A04030504040204" pitchFamily="34" charset="0"/>
              </a:rPr>
              <a:t>Ms. Valdivia</a:t>
            </a:r>
          </a:p>
          <a:p>
            <a:pPr marL="0" indent="0">
              <a:buNone/>
            </a:pPr>
            <a:r>
              <a:rPr lang="en-US" kern="1200" dirty="0">
                <a:solidFill>
                  <a:schemeClr val="tx1"/>
                </a:solidFill>
                <a:latin typeface="Verdana Pro Black" panose="020B0A04030504040204" pitchFamily="34" charset="0"/>
              </a:rPr>
              <a:t>Ms. Garcia</a:t>
            </a:r>
          </a:p>
          <a:p>
            <a:pPr marL="0" indent="0">
              <a:buNone/>
            </a:pPr>
            <a:endParaRPr lang="en-US" dirty="0"/>
          </a:p>
        </p:txBody>
      </p:sp>
    </p:spTree>
    <p:extLst>
      <p:ext uri="{BB962C8B-B14F-4D97-AF65-F5344CB8AC3E}">
        <p14:creationId xmlns:p14="http://schemas.microsoft.com/office/powerpoint/2010/main" val="3184877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8C6CBA7-7E60-E9EC-3843-A9E4DF977B4C}"/>
              </a:ext>
            </a:extLst>
          </p:cNvPr>
          <p:cNvSpPr txBox="1"/>
          <p:nvPr/>
        </p:nvSpPr>
        <p:spPr>
          <a:xfrm>
            <a:off x="838200" y="459863"/>
            <a:ext cx="10515600" cy="100459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kern="1200">
                <a:solidFill>
                  <a:srgbClr val="FFFFFF"/>
                </a:solidFill>
                <a:latin typeface="+mj-lt"/>
                <a:ea typeface="+mj-ea"/>
                <a:cs typeface="+mj-cs"/>
              </a:rPr>
              <a:t>SAVA Secondary Teachers</a:t>
            </a:r>
            <a:endParaRPr lang="en-US" sz="4400" kern="1200">
              <a:solidFill>
                <a:srgbClr val="FFFFFF"/>
              </a:solidFill>
              <a:latin typeface="+mj-lt"/>
              <a:ea typeface="+mj-ea"/>
              <a:cs typeface="+mj-cs"/>
            </a:endParaRPr>
          </a:p>
        </p:txBody>
      </p:sp>
      <p:sp>
        <p:nvSpPr>
          <p:cNvPr id="12" name="Rectangle: Rounded Corners 11">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ED54526E-DFB4-1FB6-6558-49C03F47121C}"/>
              </a:ext>
            </a:extLst>
          </p:cNvPr>
          <p:cNvSpPr>
            <a:spLocks noGrp="1"/>
          </p:cNvSpPr>
          <p:nvPr>
            <p:ph sz="half" idx="1"/>
          </p:nvPr>
        </p:nvSpPr>
        <p:spPr>
          <a:xfrm>
            <a:off x="838200" y="1800225"/>
            <a:ext cx="5181600" cy="4351338"/>
          </a:xfrm>
        </p:spPr>
        <p:txBody>
          <a:bodyPr/>
          <a:lstStyle/>
          <a:p>
            <a:pPr marL="0" indent="0">
              <a:buNone/>
            </a:pPr>
            <a:r>
              <a:rPr lang="en-US" b="1" u="sng" dirty="0">
                <a:latin typeface="Verdana Pro Black" panose="020B0A04030504040204" pitchFamily="34" charset="0"/>
              </a:rPr>
              <a:t>Special Education</a:t>
            </a:r>
            <a:endParaRPr lang="en-US" dirty="0">
              <a:latin typeface="Verdana Pro Black" panose="020B0A04030504040204" pitchFamily="34" charset="0"/>
            </a:endParaRPr>
          </a:p>
          <a:p>
            <a:pPr marL="0" indent="0">
              <a:buNone/>
            </a:pPr>
            <a:r>
              <a:rPr lang="en-US" dirty="0">
                <a:latin typeface="Verdana Pro Black" panose="020B0A04030504040204" pitchFamily="34" charset="0"/>
              </a:rPr>
              <a:t>Ms. Diaz</a:t>
            </a:r>
          </a:p>
          <a:p>
            <a:pPr marL="0" indent="0">
              <a:buNone/>
            </a:pPr>
            <a:r>
              <a:rPr lang="en-US" dirty="0">
                <a:latin typeface="Verdana Pro Black" panose="020B0A04030504040204" pitchFamily="34" charset="0"/>
              </a:rPr>
              <a:t>Ms. Kungl</a:t>
            </a:r>
          </a:p>
          <a:p>
            <a:pPr marL="0" indent="0">
              <a:buNone/>
            </a:pPr>
            <a:r>
              <a:rPr lang="en-US" dirty="0">
                <a:latin typeface="Verdana Pro Black" panose="020B0A04030504040204" pitchFamily="34" charset="0"/>
              </a:rPr>
              <a:t>Ms. Pedroza-Gomez</a:t>
            </a:r>
          </a:p>
          <a:p>
            <a:pPr marL="0" indent="0">
              <a:buNone/>
            </a:pPr>
            <a:r>
              <a:rPr lang="en-US" dirty="0">
                <a:latin typeface="Verdana Pro Black" panose="020B0A04030504040204" pitchFamily="34" charset="0"/>
              </a:rPr>
              <a:t>Ms. Stavroulakis</a:t>
            </a:r>
          </a:p>
          <a:p>
            <a:pPr marL="0" indent="0">
              <a:buNone/>
            </a:pPr>
            <a:endParaRPr lang="en-US" dirty="0">
              <a:latin typeface="Verdana Pro Black" panose="020B0A04030504040204" pitchFamily="34" charset="0"/>
            </a:endParaRPr>
          </a:p>
          <a:p>
            <a:endParaRPr lang="en-US" dirty="0"/>
          </a:p>
        </p:txBody>
      </p:sp>
    </p:spTree>
    <p:extLst>
      <p:ext uri="{BB962C8B-B14F-4D97-AF65-F5344CB8AC3E}">
        <p14:creationId xmlns:p14="http://schemas.microsoft.com/office/powerpoint/2010/main" val="244923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8C6CBA7-7E60-E9EC-3843-A9E4DF977B4C}"/>
              </a:ext>
            </a:extLst>
          </p:cNvPr>
          <p:cNvSpPr txBox="1"/>
          <p:nvPr/>
        </p:nvSpPr>
        <p:spPr>
          <a:xfrm>
            <a:off x="838200" y="459863"/>
            <a:ext cx="10515600" cy="100459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kern="1200" dirty="0">
                <a:solidFill>
                  <a:srgbClr val="FFFFFF"/>
                </a:solidFill>
                <a:latin typeface="+mj-lt"/>
                <a:ea typeface="+mj-ea"/>
                <a:cs typeface="+mj-cs"/>
              </a:rPr>
              <a:t>SAVA Secondary Teachers</a:t>
            </a:r>
            <a:endParaRPr lang="en-US" sz="4400" kern="1200" dirty="0">
              <a:solidFill>
                <a:srgbClr val="FFFFFF"/>
              </a:solidFill>
              <a:latin typeface="+mj-lt"/>
              <a:ea typeface="+mj-ea"/>
              <a:cs typeface="+mj-cs"/>
            </a:endParaRPr>
          </a:p>
        </p:txBody>
      </p:sp>
      <p:sp>
        <p:nvSpPr>
          <p:cNvPr id="12" name="Rectangle: Rounded Corners 11">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5">
            <a:extLst>
              <a:ext uri="{FF2B5EF4-FFF2-40B4-BE49-F238E27FC236}">
                <a16:creationId xmlns:a16="http://schemas.microsoft.com/office/drawing/2014/main" id="{BBEDBDD9-B35D-2D5A-E7B7-D0B4082B6D80}"/>
              </a:ext>
            </a:extLst>
          </p:cNvPr>
          <p:cNvSpPr txBox="1">
            <a:spLocks/>
          </p:cNvSpPr>
          <p:nvPr/>
        </p:nvSpPr>
        <p:spPr>
          <a:xfrm>
            <a:off x="1099334" y="2147299"/>
            <a:ext cx="8938518" cy="383300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u="sng" dirty="0">
                <a:latin typeface="Verdana Pro Black" panose="020B0A04030504040204" pitchFamily="34" charset="0"/>
              </a:rPr>
              <a:t>Support Staff</a:t>
            </a:r>
          </a:p>
          <a:p>
            <a:pPr marL="0" indent="0">
              <a:buFont typeface="Arial" panose="020B0604020202020204" pitchFamily="34" charset="0"/>
              <a:buNone/>
            </a:pPr>
            <a:r>
              <a:rPr lang="en-US" b="1" dirty="0">
                <a:latin typeface="Verdana Pro Black" panose="020B0A04030504040204" pitchFamily="34" charset="0"/>
              </a:rPr>
              <a:t>Ms. Aguirre, TOSA &amp; Testing Coordinator</a:t>
            </a:r>
          </a:p>
          <a:p>
            <a:pPr marL="0" indent="0">
              <a:buFont typeface="Arial" panose="020B0604020202020204" pitchFamily="34" charset="0"/>
              <a:buNone/>
            </a:pPr>
            <a:r>
              <a:rPr lang="en-US" b="1" dirty="0">
                <a:latin typeface="Verdana Pro Black" panose="020B0A04030504040204" pitchFamily="34" charset="0"/>
              </a:rPr>
              <a:t>Ms. Perez, Future Ready Coach</a:t>
            </a:r>
          </a:p>
          <a:p>
            <a:pPr marL="0" indent="0">
              <a:buFont typeface="Arial" panose="020B0604020202020204" pitchFamily="34" charset="0"/>
              <a:buNone/>
            </a:pPr>
            <a:r>
              <a:rPr lang="en-US" b="1" dirty="0">
                <a:latin typeface="Verdana Pro Black" panose="020B0A04030504040204" pitchFamily="34" charset="0"/>
              </a:rPr>
              <a:t>Ms. Morales, FACE Liaison</a:t>
            </a:r>
          </a:p>
          <a:p>
            <a:pPr marL="0" indent="0">
              <a:buFont typeface="Arial" panose="020B0604020202020204" pitchFamily="34" charset="0"/>
              <a:buNone/>
            </a:pPr>
            <a:r>
              <a:rPr lang="en-US" b="1" dirty="0">
                <a:latin typeface="Verdana Pro Black" panose="020B0A04030504040204" pitchFamily="34" charset="0"/>
              </a:rPr>
              <a:t>Ms. Islas-Nava, Registrar</a:t>
            </a:r>
          </a:p>
          <a:p>
            <a:pPr marL="0" indent="0">
              <a:buFont typeface="Arial" panose="020B0604020202020204" pitchFamily="34" charset="0"/>
              <a:buNone/>
            </a:pPr>
            <a:r>
              <a:rPr lang="en-US" b="1" dirty="0">
                <a:latin typeface="Verdana Pro Black" panose="020B0A04030504040204" pitchFamily="34" charset="0"/>
              </a:rPr>
              <a:t>Ms. Hernandez, Attendance Technician</a:t>
            </a:r>
          </a:p>
          <a:p>
            <a:pPr marL="0" indent="0">
              <a:buFont typeface="Arial" panose="020B0604020202020204" pitchFamily="34" charset="0"/>
              <a:buNone/>
            </a:pPr>
            <a:r>
              <a:rPr lang="en-US" b="1" dirty="0">
                <a:latin typeface="Verdana Pro Black" panose="020B0A04030504040204" pitchFamily="34" charset="0"/>
              </a:rPr>
              <a:t>Mr. Thomas, Computer Technician</a:t>
            </a:r>
          </a:p>
          <a:p>
            <a:pPr marL="0" indent="0">
              <a:buFont typeface="Arial" panose="020B0604020202020204" pitchFamily="34" charset="0"/>
              <a:buNone/>
            </a:pPr>
            <a:endParaRPr lang="en-US" sz="2000" dirty="0"/>
          </a:p>
        </p:txBody>
      </p:sp>
    </p:spTree>
    <p:extLst>
      <p:ext uri="{BB962C8B-B14F-4D97-AF65-F5344CB8AC3E}">
        <p14:creationId xmlns:p14="http://schemas.microsoft.com/office/powerpoint/2010/main" val="35983232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6699</TotalTime>
  <Words>1003</Words>
  <Application>Microsoft Office PowerPoint</Application>
  <PresentationFormat>Widescreen</PresentationFormat>
  <Paragraphs>230</Paragraphs>
  <Slides>28</Slides>
  <Notes>3</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28</vt:i4>
      </vt:variant>
    </vt:vector>
  </HeadingPairs>
  <TitlesOfParts>
    <vt:vector size="43" baseType="lpstr">
      <vt:lpstr>Acme</vt:lpstr>
      <vt:lpstr>Amasis MT Pro Black</vt:lpstr>
      <vt:lpstr>Amasis MT Pro Medium</vt:lpstr>
      <vt:lpstr>Arial</vt:lpstr>
      <vt:lpstr>Arial Narrow</vt:lpstr>
      <vt:lpstr>Avenir Next LT Pro</vt:lpstr>
      <vt:lpstr>Birthstone Bounce</vt:lpstr>
      <vt:lpstr>Calibri</vt:lpstr>
      <vt:lpstr>Calibri Light</vt:lpstr>
      <vt:lpstr>Lato</vt:lpstr>
      <vt:lpstr>Open Sans</vt:lpstr>
      <vt:lpstr>Verdana Pro Black</vt:lpstr>
      <vt:lpstr>Verdana Pro Cond Black</vt:lpstr>
      <vt:lpstr>Wingdings</vt:lpstr>
      <vt:lpstr>Office Theme</vt:lpstr>
      <vt:lpstr>Secondary Back to School Night   Welcome SAVA Students and Families!</vt:lpstr>
      <vt:lpstr>Tonight’s Program</vt:lpstr>
      <vt:lpstr>Introduction of Teachers &amp; Support Staff</vt:lpstr>
      <vt:lpstr>PowerPoint Presentation</vt:lpstr>
      <vt:lpstr>SAVA Secondary Teachers</vt:lpstr>
      <vt:lpstr>PowerPoint Presentation</vt:lpstr>
      <vt:lpstr>PowerPoint Presentation</vt:lpstr>
      <vt:lpstr>PowerPoint Presentation</vt:lpstr>
      <vt:lpstr>PowerPoint Presentation</vt:lpstr>
      <vt:lpstr>PowerPoint Presentation</vt:lpstr>
      <vt:lpstr>2023-2024  Schoolwide Focus </vt:lpstr>
      <vt:lpstr>Focus on Attendance and Engagement </vt:lpstr>
      <vt:lpstr>How to Report an Absence</vt:lpstr>
      <vt:lpstr>Student Attendance &amp; Engagement</vt:lpstr>
      <vt:lpstr>Student Instructional Materials &amp; Supplies</vt:lpstr>
      <vt:lpstr>PowerPoint Presentation</vt:lpstr>
      <vt:lpstr>Student Engagement - PBIS</vt:lpstr>
      <vt:lpstr>School Technology Support</vt:lpstr>
      <vt:lpstr>Technology Issues </vt:lpstr>
      <vt:lpstr>AVID Schoolwide Focus</vt:lpstr>
      <vt:lpstr>AVID Schoolwide Focus   WICOR Strategies</vt:lpstr>
      <vt:lpstr>Parent Engagement Opportunities</vt:lpstr>
      <vt:lpstr>Home/School Communication </vt:lpstr>
      <vt:lpstr>Monthly Parent Meetings https://sausd.zoom.us/j/7122072686</vt:lpstr>
      <vt:lpstr>Instructions for Visiting Classes:  1st    Before logging off  ZOOM Click on link in chat for Teacher  Directory              https://docs.google.com/document/d/1ublkDAE19sOaE_lsvcoCw7P8P65cIXS5joU-2UEiho8/edit?usp=sharing                                                                           “This will open up the teacher directory in a new window”             </vt:lpstr>
      <vt:lpstr>Instructions for Visiting Classes:  3rd   Select a teacher from your child’s  schedule: Click on link for a slide presentation            on the directory If you have any questions or want to           speak to that teacher click on their          Zoom link  Thank your for participating in child’s  education!             </vt:lpstr>
      <vt:lpstr>SAVA Welcomes Your family to Back to School Night! </vt:lpstr>
      <vt:lpstr>Thank you for joining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BACK-TO-SCHOOL NIGHT  GRADES K-5 THURSDAY, AUGUST 25, 2022 – 5:00 PM  WELCOME ELEMENTARY STUDENTS AND FAMILIES!</dc:title>
  <dc:creator>Graves, Erica</dc:creator>
  <cp:lastModifiedBy>Graves, Erica</cp:lastModifiedBy>
  <cp:revision>13</cp:revision>
  <cp:lastPrinted>2023-09-08T00:23:10Z</cp:lastPrinted>
  <dcterms:created xsi:type="dcterms:W3CDTF">2022-08-25T18:38:14Z</dcterms:created>
  <dcterms:modified xsi:type="dcterms:W3CDTF">2023-09-11T15:32:26Z</dcterms:modified>
</cp:coreProperties>
</file>